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0.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72.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68.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23" r:id="rId5"/>
    <p:sldMasterId id="2147483724" r:id="rId6"/>
    <p:sldMasterId id="2147483725"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Lst>
  <p:sldSz cy="5143500" cx="9144000"/>
  <p:notesSz cx="6858000" cy="9144000"/>
  <p:embeddedFontLst>
    <p:embeddedFont>
      <p:font typeface="Inter Tight Medium"/>
      <p:regular r:id="rId21"/>
      <p:bold r:id="rId22"/>
      <p:italic r:id="rId23"/>
      <p:boldItalic r:id="rId24"/>
    </p:embeddedFont>
    <p:embeddedFont>
      <p:font typeface="Inter Tight ExtraBold"/>
      <p:bold r:id="rId25"/>
      <p:boldItalic r:id="rId26"/>
    </p:embeddedFont>
    <p:embeddedFont>
      <p:font typeface="Inter Tight"/>
      <p:regular r:id="rId27"/>
      <p:bold r:id="rId28"/>
      <p:italic r:id="rId29"/>
      <p:boldItalic r:id="rId30"/>
    </p:embeddedFont>
    <p:embeddedFont>
      <p:font typeface="Inter Tight SemiBold"/>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kai zhang"/>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1.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InterTightSemiBold-regular.fntdata"/><Relationship Id="rId30" Type="http://schemas.openxmlformats.org/officeDocument/2006/relationships/font" Target="fonts/InterTight-boldItalic.fntdata"/><Relationship Id="rId33" Type="http://schemas.openxmlformats.org/officeDocument/2006/relationships/font" Target="fonts/InterTightSemiBold-italic.fntdata"/><Relationship Id="rId32" Type="http://schemas.openxmlformats.org/officeDocument/2006/relationships/font" Target="fonts/InterTightSemiBold-bold.fntdata"/><Relationship Id="rId34" Type="http://schemas.openxmlformats.org/officeDocument/2006/relationships/font" Target="fonts/InterTightSemiBold-boldItalic.fntdata"/><Relationship Id="rId20" Type="http://schemas.openxmlformats.org/officeDocument/2006/relationships/slide" Target="slides/slide12.xml"/><Relationship Id="rId22" Type="http://schemas.openxmlformats.org/officeDocument/2006/relationships/font" Target="fonts/InterTightMedium-bold.fntdata"/><Relationship Id="rId21" Type="http://schemas.openxmlformats.org/officeDocument/2006/relationships/font" Target="fonts/InterTightMedium-regular.fntdata"/><Relationship Id="rId24" Type="http://schemas.openxmlformats.org/officeDocument/2006/relationships/font" Target="fonts/InterTightMedium-boldItalic.fntdata"/><Relationship Id="rId23" Type="http://schemas.openxmlformats.org/officeDocument/2006/relationships/font" Target="fonts/InterTightMedium-italic.fntdata"/><Relationship Id="rId26" Type="http://schemas.openxmlformats.org/officeDocument/2006/relationships/font" Target="fonts/InterTightExtraBold-boldItalic.fntdata"/><Relationship Id="rId25" Type="http://schemas.openxmlformats.org/officeDocument/2006/relationships/font" Target="fonts/InterTightExtraBold-bold.fntdata"/><Relationship Id="rId28" Type="http://schemas.openxmlformats.org/officeDocument/2006/relationships/font" Target="fonts/InterTight-bold.fntdata"/><Relationship Id="rId27" Type="http://schemas.openxmlformats.org/officeDocument/2006/relationships/font" Target="fonts/InterTight-regular.fntdata"/><Relationship Id="rId29" Type="http://schemas.openxmlformats.org/officeDocument/2006/relationships/font" Target="fonts/InterTight-italic.fntdata"/><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7-07T12:43:10.816">
    <p:pos x="6000" y="0"/>
    <p:text>why would you pass a number by reference? Not sure if this is really done in practice</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2" dt="2023-07-07T12:45:12.550">
    <p:pos x="6000" y="0"/>
    <p:text>Perhaps add an example?</p:text>
  </p:cm>
  <p:cm authorId="0" idx="3" dt="2023-07-07T12:45:46.696">
    <p:pos x="6000" y="100"/>
    <p:text>Memory -&gt; should be storage  rebate</p:text>
  </p:cm>
</p:cmLst>
</file>

<file path=ppt/media/image1.png>
</file>

<file path=ppt/media/image10.png>
</file>

<file path=ppt/media/image11.png>
</file>

<file path=ppt/media/image13.gif>
</file>

<file path=ppt/media/image14.gif>
</file>

<file path=ppt/media/image15.png>
</file>

<file path=ppt/media/image16.png>
</file>

<file path=ppt/media/image19.png>
</file>

<file path=ppt/media/image20.png>
</file>

<file path=ppt/media/image21.gif>
</file>

<file path=ppt/media/image22.gif>
</file>

<file path=ppt/media/image23.png>
</file>

<file path=ppt/media/image24.png>
</file>

<file path=ppt/media/image25.gif>
</file>

<file path=ppt/media/image26.png>
</file>

<file path=ppt/media/image27.png>
</file>

<file path=ppt/media/image28.png>
</file>

<file path=ppt/media/image29.png>
</file>

<file path=ppt/media/image30.png>
</file>

<file path=ppt/media/image31.png>
</file>

<file path=ppt/media/image32.png>
</file>

<file path=ppt/media/image33.gif>
</file>

<file path=ppt/media/image34.gif>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514c5c11c2_2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8" name="Google Shape;298;g2514c5c11c2_2_63: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9" name="Google Shape;299;g2514c5c11c2_2_63: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2514c5c11c2_2_3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1" name="Google Shape;371;g2514c5c11c2_2_311: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Object deletion is a crucial concept in programming, particularly in languages that deal with object-oriented programming or that utilize complex data structures. It refers to the process of removing an object from memory once it is no longer needed. This can be particularly important in managing memory usage and preventing memory leaks in your programs.</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The importance of object deletion lies in its role in memory management. As programs execute, they often create and manipulate various objects. Over time, some of these objects may no longer be needed - perhaps their data has been processed, or the program flow has moved beyond the point where they are relevant. If these objects are not properly deleted, they continue to occupy memory, leading to inefficient memory use and potentially causing your program to run out of memory.</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lang="zh-CN"/>
              <a:t>In Sui Move, object deletion takes on heightened importance. As a language tailored for blockchain and smart contract development, Sui Move functions within an environment where judicious memory usage is vital. Smart contracts often need to preserve their state over extended durations, and inefficient memory utilization can result in escalated costs or even execution failures.</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lang="zh-CN"/>
              <a:t>Furthermore, object deletion in Sui Move is not as straightforward as merely expunging an object from memory. Given the blockchain's nature, a system must be in place to manage the elimination of objects along with the correlated data.</a:t>
            </a:r>
            <a:endParaRPr b="0" i="0" sz="1100" u="none" cap="none" strike="noStrike">
              <a:solidFill>
                <a:srgbClr val="000000"/>
              </a:solidFill>
              <a:latin typeface="Arial"/>
              <a:ea typeface="Arial"/>
              <a:cs typeface="Arial"/>
              <a:sym typeface="Arial"/>
            </a:endParaRPr>
          </a:p>
        </p:txBody>
      </p:sp>
      <p:sp>
        <p:nvSpPr>
          <p:cNvPr id="372" name="Google Shape;372;g2514c5c11c2_2_311: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514c5c11c2_2_3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78" name="Google Shape;378;g2514c5c11c2_2_317: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In programming, "struct unpacking" refers to the process of extracting the individual values from a struct (a compound data type that groups together variables of different types) and assigning them to separate variables. This allows the programmer to work with the struct's individual components directly.</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In sui move, the concept of struct unpacking is essential due to the language's strict rules regarding how data structures are handled. Sui move, designed for creating blockchain-based applications, places a lot of emphasis on data security and encapsulation. As a result, a struct's fields are only accessible inside the module that defines the struct. If you want to modify or interact with a struct outside its defining module, you have to unpack it first.</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Here's a simple example:</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In this example, SomeStruct is a struct with fields field1, field2, and field3. Inside the unpack_example function, SomeStruct is unpacked, and its fields are assigned to the variables field1, field2, and field3.</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This process of unpacking is necessary when deleting an object in sui move. You must first unpack the object to retrieve its ID, which can then be used to delete the object from the system.</a:t>
            </a:r>
            <a:endParaRPr b="0" i="0" sz="1100" u="none" cap="none" strike="noStrike">
              <a:solidFill>
                <a:srgbClr val="000000"/>
              </a:solidFill>
              <a:latin typeface="Arial"/>
              <a:ea typeface="Arial"/>
              <a:cs typeface="Arial"/>
              <a:sym typeface="Arial"/>
            </a:endParaRPr>
          </a:p>
        </p:txBody>
      </p:sp>
      <p:sp>
        <p:nvSpPr>
          <p:cNvPr id="379" name="Google Shape;379;g2514c5c11c2_2_317: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2514c5c11c2_2_3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86" name="Google Shape;386;g2514c5c11c2_2_32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In this example, we have a delete_person function that takes a Person object as a parameter and deletes it. </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Function Declaration: public entry fun delete_person(personObject: Person) { ... }. This function is declared as a public entry function and takes a Person object named personObject as a parameter.</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Struct Unpacking: let Person { id, name: _, age: _, address: _ } = personObject;. Here, the personObject is unpacked to access its internal fields. We are only interested in the id field, so the other fields (name, age, address) are ignored using _.</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Object Deletion: object::delete(id);. Finally, the object::delete(id) method is called to delete the object with the specified id.</a:t>
            </a:r>
            <a:endParaRPr/>
          </a:p>
          <a:p>
            <a:pPr indent="-298450" lvl="0" marL="45720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This example demonstrates how to delete an object based on a Person struct. By unpacking the object and accessing its fields, we can retrieve the necessary identifier and pass it to the object::delete method for deletion.</a:t>
            </a:r>
            <a:endParaRPr b="0" i="0" sz="1100" u="none" cap="none" strike="noStrike">
              <a:solidFill>
                <a:srgbClr val="000000"/>
              </a:solidFill>
              <a:latin typeface="Arial"/>
              <a:ea typeface="Arial"/>
              <a:cs typeface="Arial"/>
              <a:sym typeface="Arial"/>
            </a:endParaRPr>
          </a:p>
        </p:txBody>
      </p:sp>
      <p:sp>
        <p:nvSpPr>
          <p:cNvPr id="387" name="Google Shape;387;g2514c5c11c2_2_324: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514c5c11c2_2_6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4" name="Google Shape;304;g2514c5c11c2_2_69: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5" name="Google Shape;305;g2514c5c11c2_2_69: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2514c5c11c2_2_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0" name="Google Shape;310;g2514c5c11c2_2_7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1" name="Google Shape;311;g2514c5c11c2_2_74: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2514c5c11c2_2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7" name="Google Shape;317;g2514c5c11c2_2_8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8" name="Google Shape;318;g2514c5c11c2_2_8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514c5c11c2_2_26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23" name="Google Shape;323;g2514c5c11c2_2_268: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zh-CN"/>
              <a:t>Understanding the significance of parameter passing is essential as it enables functions to process values or objects within a program. This forms one of the fundamental means by which data traverses through a software application - moving from one function to another. Grasping how parameter passing operates can aid in coding more efficiently and accurately.</a:t>
            </a:r>
            <a:endParaRPr/>
          </a:p>
          <a:p>
            <a:pPr indent="0" lvl="0" marL="0" rtl="0" algn="l">
              <a:lnSpc>
                <a:spcPct val="115000"/>
              </a:lnSpc>
              <a:spcBef>
                <a:spcPts val="1200"/>
              </a:spcBef>
              <a:spcAft>
                <a:spcPts val="0"/>
              </a:spcAft>
              <a:buClr>
                <a:schemeClr val="dk1"/>
              </a:buClr>
              <a:buSzPts val="1100"/>
              <a:buFont typeface="Arial"/>
              <a:buNone/>
            </a:pPr>
            <a:r>
              <a:rPr lang="zh-CN"/>
              <a:t>In Sui Move, parameter passing generally employs three methods:</a:t>
            </a:r>
            <a:endParaRPr/>
          </a:p>
          <a:p>
            <a:pPr indent="-298450" lvl="0" marL="457200" rtl="0" algn="l">
              <a:lnSpc>
                <a:spcPct val="115000"/>
              </a:lnSpc>
              <a:spcBef>
                <a:spcPts val="1200"/>
              </a:spcBef>
              <a:spcAft>
                <a:spcPts val="0"/>
              </a:spcAft>
              <a:buClr>
                <a:schemeClr val="dk1"/>
              </a:buClr>
              <a:buSzPts val="1100"/>
              <a:buAutoNum type="arabicPeriod"/>
            </a:pPr>
            <a:r>
              <a:rPr lang="zh-CN"/>
              <a:t>Pass-by-value: The function obtains a duplicate of the argument instead of the original variable. Any modifications made to the parameter within the function do not impact the original data.</a:t>
            </a:r>
            <a:endParaRPr/>
          </a:p>
          <a:p>
            <a:pPr indent="-298450" lvl="0" marL="457200" rtl="0" algn="l">
              <a:lnSpc>
                <a:spcPct val="115000"/>
              </a:lnSpc>
              <a:spcBef>
                <a:spcPts val="0"/>
              </a:spcBef>
              <a:spcAft>
                <a:spcPts val="0"/>
              </a:spcAft>
              <a:buClr>
                <a:schemeClr val="dk1"/>
              </a:buClr>
              <a:buSzPts val="1100"/>
              <a:buAutoNum type="arabicPeriod"/>
            </a:pPr>
            <a:r>
              <a:rPr lang="zh-CN"/>
              <a:t>Pass-by-reference: Contrarily, the function receives a reference to the original data rather than a copy. This permits the function to both read and alter the original data.</a:t>
            </a:r>
            <a:endParaRPr/>
          </a:p>
          <a:p>
            <a:pPr indent="-298450" lvl="0" marL="457200" rtl="0" algn="l">
              <a:lnSpc>
                <a:spcPct val="115000"/>
              </a:lnSpc>
              <a:spcBef>
                <a:spcPts val="0"/>
              </a:spcBef>
              <a:spcAft>
                <a:spcPts val="0"/>
              </a:spcAft>
              <a:buClr>
                <a:schemeClr val="dk1"/>
              </a:buClr>
              <a:buSzPts val="1100"/>
              <a:buAutoNum type="arabicPeriod"/>
            </a:pPr>
            <a:r>
              <a:rPr lang="zh-CN"/>
              <a:t>Pass-by-mutable-reference: Analogous to pass-by-reference, but also allows the function to modify the original data. This method is prevalent in languages like Rust.</a:t>
            </a:r>
            <a:endParaRPr/>
          </a:p>
          <a:p>
            <a:pPr indent="-298450" lvl="0" marL="457200" rtl="0" algn="l">
              <a:lnSpc>
                <a:spcPct val="100000"/>
              </a:lnSpc>
              <a:spcBef>
                <a:spcPts val="1200"/>
              </a:spcBef>
              <a:spcAft>
                <a:spcPts val="0"/>
              </a:spcAft>
              <a:buSzPts val="1100"/>
              <a:buNone/>
            </a:pPr>
            <a:r>
              <a:t/>
            </a:r>
            <a:endParaRPr/>
          </a:p>
        </p:txBody>
      </p:sp>
      <p:sp>
        <p:nvSpPr>
          <p:cNvPr id="324" name="Google Shape;324;g2514c5c11c2_2_268: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2514c5c11c2_2_2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44" name="Google Shape;344;g2514c5c11c2_2_288: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rPr b="1" i="0" lang="zh-CN" sz="1100" u="none" cap="none" strike="noStrike">
                <a:solidFill>
                  <a:srgbClr val="000000"/>
                </a:solidFill>
                <a:latin typeface="Arial"/>
                <a:ea typeface="Arial"/>
                <a:cs typeface="Arial"/>
                <a:sym typeface="Arial"/>
              </a:rPr>
              <a:t>Pass by Value</a:t>
            </a:r>
            <a:r>
              <a:rPr b="0" i="0" lang="zh-CN" sz="1100" u="none" cap="none" strike="noStrike">
                <a:solidFill>
                  <a:srgbClr val="000000"/>
                </a:solidFill>
                <a:latin typeface="Arial"/>
                <a:ea typeface="Arial"/>
                <a:cs typeface="Arial"/>
                <a:sym typeface="Arial"/>
              </a:rPr>
              <a:t>: In this method, a copy of the argument's value is created and passed to the function. The original value remains unchanged regardless of any modification made within the function. Here's an example:</a:t>
            </a:r>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In this example, the </a:t>
            </a:r>
            <a:r>
              <a:rPr lang="zh-CN"/>
              <a:t>process_amount_by_value</a:t>
            </a:r>
            <a:r>
              <a:rPr b="0" i="0" lang="zh-CN" sz="1100" u="none" cap="none" strike="noStrike">
                <a:solidFill>
                  <a:srgbClr val="000000"/>
                </a:solidFill>
                <a:latin typeface="Arial"/>
                <a:ea typeface="Arial"/>
                <a:cs typeface="Arial"/>
                <a:sym typeface="Arial"/>
              </a:rPr>
              <a:t> function receives a </a:t>
            </a:r>
            <a:r>
              <a:rPr lang="zh-CN"/>
              <a:t>u64</a:t>
            </a:r>
            <a:r>
              <a:rPr b="0" i="0" lang="zh-CN" sz="1100" u="none" cap="none" strike="noStrike">
                <a:solidFill>
                  <a:srgbClr val="000000"/>
                </a:solidFill>
                <a:latin typeface="Arial"/>
                <a:ea typeface="Arial"/>
                <a:cs typeface="Arial"/>
                <a:sym typeface="Arial"/>
              </a:rPr>
              <a:t> type parameter </a:t>
            </a:r>
            <a:r>
              <a:rPr lang="zh-CN"/>
              <a:t>amount</a:t>
            </a:r>
            <a:r>
              <a:rPr b="0" i="0" lang="zh-CN" sz="1100" u="none" cap="none" strike="noStrike">
                <a:solidFill>
                  <a:srgbClr val="000000"/>
                </a:solidFill>
                <a:latin typeface="Arial"/>
                <a:ea typeface="Arial"/>
                <a:cs typeface="Arial"/>
                <a:sym typeface="Arial"/>
              </a:rPr>
              <a:t>. It then tries to increment it. However, since </a:t>
            </a:r>
            <a:r>
              <a:rPr lang="zh-CN"/>
              <a:t>amount</a:t>
            </a:r>
            <a:r>
              <a:rPr b="0" i="0" lang="zh-CN" sz="1100" u="none" cap="none" strike="noStrike">
                <a:solidFill>
                  <a:srgbClr val="000000"/>
                </a:solidFill>
                <a:latin typeface="Arial"/>
                <a:ea typeface="Arial"/>
                <a:cs typeface="Arial"/>
                <a:sym typeface="Arial"/>
              </a:rPr>
              <a:t> is passed by value, this modification doesn't affect the original </a:t>
            </a:r>
            <a:r>
              <a:rPr lang="zh-CN"/>
              <a:t>amount</a:t>
            </a:r>
            <a:r>
              <a:rPr b="0" i="0" lang="zh-CN" sz="1100" u="none" cap="none" strike="noStrike">
                <a:solidFill>
                  <a:srgbClr val="000000"/>
                </a:solidFill>
                <a:latin typeface="Arial"/>
                <a:ea typeface="Arial"/>
                <a:cs typeface="Arial"/>
                <a:sym typeface="Arial"/>
              </a:rPr>
              <a:t>.</a:t>
            </a:r>
            <a:endParaRPr b="0" i="0" sz="1100" u="none" cap="none" strike="noStrike">
              <a:solidFill>
                <a:srgbClr val="000000"/>
              </a:solidFill>
              <a:latin typeface="Arial"/>
              <a:ea typeface="Arial"/>
              <a:cs typeface="Arial"/>
              <a:sym typeface="Arial"/>
            </a:endParaRPr>
          </a:p>
        </p:txBody>
      </p:sp>
      <p:sp>
        <p:nvSpPr>
          <p:cNvPr id="345" name="Google Shape;345;g2514c5c11c2_2_288: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2514c5c11c2_2_2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1" name="Google Shape;351;g2514c5c11c2_2_294: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zh-CN"/>
              <a:t>This code defines a structure named ColoredItem that represents an object with color properties. The properties include a uniqueID of type UID (presumably representing a unique identifier), and three color components: rValue for red, gValue for green, and bValue for blue, all of type u8 (unsigned 8-bit integer).</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SzPts val="1100"/>
              <a:buNone/>
            </a:pPr>
            <a:r>
              <a:rPr lang="zh-CN"/>
              <a:t>The code also contains a public entry function named Pass_objects_by_reference. This function takes two parameters: from_item, a reference to a ColoredItem object that you want to copy from, and to_item, a mutable reference to a ColoredItem object that you want to copy the values into.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zh-CN"/>
              <a:t>Inside the function, the color component values (rValue, gValue, and bValue) of the from_item are copied into the corresponding color component values of the to_item. This effectively copies the color properties from one ColoredItem object to another.</a:t>
            </a:r>
            <a:endParaRPr/>
          </a:p>
          <a:p>
            <a:pPr indent="0" lvl="0" marL="0" rtl="0" algn="l">
              <a:spcBef>
                <a:spcPts val="0"/>
              </a:spcBef>
              <a:spcAft>
                <a:spcPts val="0"/>
              </a:spcAft>
              <a:buSzPts val="1100"/>
              <a:buNone/>
            </a:pPr>
            <a:r>
              <a:t/>
            </a:r>
            <a:endParaRPr/>
          </a:p>
        </p:txBody>
      </p:sp>
      <p:sp>
        <p:nvSpPr>
          <p:cNvPr id="352" name="Google Shape;352;g2514c5c11c2_2_294: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2514c5c11c2_2_3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58" name="Google Shape;358;g2514c5c11c2_2_300: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None/>
            </a:pPr>
            <a:r>
              <a:rPr b="1" i="0" lang="zh-CN" sz="1100" u="none" cap="none" strike="noStrike">
                <a:solidFill>
                  <a:srgbClr val="000000"/>
                </a:solidFill>
                <a:latin typeface="Arial"/>
                <a:ea typeface="Arial"/>
                <a:cs typeface="Arial"/>
                <a:sym typeface="Arial"/>
              </a:rPr>
              <a:t>Pass by Mutable Reference: </a:t>
            </a:r>
            <a:r>
              <a:rPr b="0" i="0" lang="zh-CN" sz="1100" u="none" cap="none" strike="noStrike">
                <a:solidFill>
                  <a:srgbClr val="000000"/>
                </a:solidFill>
                <a:latin typeface="Arial"/>
                <a:ea typeface="Arial"/>
                <a:cs typeface="Arial"/>
                <a:sym typeface="Arial"/>
              </a:rPr>
              <a:t>This method is similar to pass by reference, but it also allows the function to modify the original data. Here's an example:</a:t>
            </a:r>
            <a:endParaRPr/>
          </a:p>
          <a:p>
            <a:pPr indent="-298450" lvl="0" marL="457200" rtl="0" algn="l">
              <a:lnSpc>
                <a:spcPct val="100000"/>
              </a:lnSpc>
              <a:spcBef>
                <a:spcPts val="0"/>
              </a:spcBef>
              <a:spcAft>
                <a:spcPts val="0"/>
              </a:spcAft>
              <a:buSzPts val="1100"/>
              <a:buNone/>
            </a:pPr>
            <a:r>
              <a:rPr b="0" i="0" lang="zh-CN" sz="1100" u="none" cap="none" strike="noStrike">
                <a:solidFill>
                  <a:srgbClr val="000000"/>
                </a:solidFill>
                <a:latin typeface="Arial"/>
                <a:ea typeface="Arial"/>
                <a:cs typeface="Arial"/>
                <a:sym typeface="Arial"/>
              </a:rPr>
              <a:t>In this example, the process_amount_by_mut_ref function receives a mutable reference to a u64 type parameter amount. It can read and increment the original amount.</a:t>
            </a:r>
            <a:endParaRPr b="0" i="0" sz="1100" u="none" cap="none" strike="noStrike">
              <a:solidFill>
                <a:srgbClr val="000000"/>
              </a:solidFill>
              <a:latin typeface="Arial"/>
              <a:ea typeface="Arial"/>
              <a:cs typeface="Arial"/>
              <a:sym typeface="Arial"/>
            </a:endParaRPr>
          </a:p>
        </p:txBody>
      </p:sp>
      <p:sp>
        <p:nvSpPr>
          <p:cNvPr id="359" name="Google Shape;359;g2514c5c11c2_2_30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2514c5c11c2_2_3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65" name="Google Shape;365;g2514c5c11c2_2_306:notes"/>
          <p:cNvSpPr txBox="1"/>
          <p:nvPr>
            <p:ph idx="1" type="body"/>
          </p:nvPr>
        </p:nvSpPr>
        <p:spPr>
          <a:xfrm>
            <a:off x="685800" y="4400550"/>
            <a:ext cx="5486400" cy="3600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6" name="Google Shape;366;g2514c5c11c2_2_306: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fld id="{00000000-1234-1234-1234-123412341234}" type="slidenum">
              <a:rPr b="0" i="0" lang="zh-CN" sz="1400" u="none" cap="none" strike="noStrike">
                <a:solidFill>
                  <a:srgbClr val="000000"/>
                </a:solidFill>
                <a:latin typeface="Arial"/>
                <a:ea typeface="Arial"/>
                <a:cs typeface="Arial"/>
                <a:sym typeface="Arial"/>
              </a:rPr>
              <a:t>‹#›</a:t>
            </a:fld>
            <a:endParaRPr b="0" i="0" sz="1400" u="none" cap="none" strike="noStrik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1.gif"/><Relationship Id="rId3" Type="http://schemas.openxmlformats.org/officeDocument/2006/relationships/image" Target="../media/image9.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2.gif"/><Relationship Id="rId3" Type="http://schemas.openxmlformats.org/officeDocument/2006/relationships/image" Target="../media/image9.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9.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4.gif"/><Relationship Id="rId3" Type="http://schemas.openxmlformats.org/officeDocument/2006/relationships/image" Target="../media/image4.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 Id="rId3" Type="http://schemas.openxmlformats.org/officeDocument/2006/relationships/image" Target="../media/image4.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 Id="rId3" Type="http://schemas.openxmlformats.org/officeDocument/2006/relationships/image" Target="../media/image9.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9.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gif"/><Relationship Id="rId3" Type="http://schemas.openxmlformats.org/officeDocument/2006/relationships/image" Target="../media/image9.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 Id="rId3" Type="http://schemas.openxmlformats.org/officeDocument/2006/relationships/image" Target="../media/image4.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 Id="rId3" Type="http://schemas.openxmlformats.org/officeDocument/2006/relationships/image" Target="../media/image4.png"/><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5.gif"/></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4.gif"/></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3.gif"/></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0.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9.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4.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1.gif"/><Relationship Id="rId3" Type="http://schemas.openxmlformats.org/officeDocument/2006/relationships/image" Target="../media/image4.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ght Static Opener with Logo" showMasterSp="0">
  <p:cSld name="TITLE_1_3_2">
    <p:spTree>
      <p:nvGrpSpPr>
        <p:cNvPr id="54" name="Shape 54"/>
        <p:cNvGrpSpPr/>
        <p:nvPr/>
      </p:nvGrpSpPr>
      <p:grpSpPr>
        <a:xfrm>
          <a:off x="0" y="0"/>
          <a:ext cx="0" cy="0"/>
          <a:chOff x="0" y="0"/>
          <a:chExt cx="0" cy="0"/>
        </a:xfrm>
      </p:grpSpPr>
      <p:pic>
        <p:nvPicPr>
          <p:cNvPr id="55" name="Google Shape;55;p14"/>
          <p:cNvPicPr preferRelativeResize="0"/>
          <p:nvPr/>
        </p:nvPicPr>
        <p:blipFill rotWithShape="1">
          <a:blip r:embed="rId2">
            <a:alphaModFix/>
          </a:blip>
          <a:srcRect b="0" l="0" r="0" t="0"/>
          <a:stretch/>
        </p:blipFill>
        <p:spPr>
          <a:xfrm>
            <a:off x="0" y="0"/>
            <a:ext cx="9144000" cy="5148001"/>
          </a:xfrm>
          <a:prstGeom prst="rect">
            <a:avLst/>
          </a:prstGeom>
          <a:noFill/>
          <a:ln>
            <a:noFill/>
          </a:ln>
        </p:spPr>
      </p:pic>
      <p:pic>
        <p:nvPicPr>
          <p:cNvPr id="56" name="Google Shape;56;p14"/>
          <p:cNvPicPr preferRelativeResize="0"/>
          <p:nvPr/>
        </p:nvPicPr>
        <p:blipFill rotWithShape="1">
          <a:blip r:embed="rId3">
            <a:alphaModFix/>
          </a:blip>
          <a:srcRect b="0" l="0" r="0" t="0"/>
          <a:stretch/>
        </p:blipFill>
        <p:spPr>
          <a:xfrm>
            <a:off x="2550587" y="1325100"/>
            <a:ext cx="4042801" cy="19224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tatic Light Blue" showMasterSp="0">
  <p:cSld name="TITLE_1_2_3">
    <p:spTree>
      <p:nvGrpSpPr>
        <p:cNvPr id="57" name="Shape 57"/>
        <p:cNvGrpSpPr/>
        <p:nvPr/>
      </p:nvGrpSpPr>
      <p:grpSpPr>
        <a:xfrm>
          <a:off x="0" y="0"/>
          <a:ext cx="0" cy="0"/>
          <a:chOff x="0" y="0"/>
          <a:chExt cx="0" cy="0"/>
        </a:xfrm>
      </p:grpSpPr>
      <p:pic>
        <p:nvPicPr>
          <p:cNvPr id="58" name="Google Shape;58;p15"/>
          <p:cNvPicPr preferRelativeResize="0"/>
          <p:nvPr/>
        </p:nvPicPr>
        <p:blipFill rotWithShape="1">
          <a:blip r:embed="rId2">
            <a:alphaModFix/>
          </a:blip>
          <a:srcRect b="0" l="0" r="0" t="0"/>
          <a:stretch/>
        </p:blipFill>
        <p:spPr>
          <a:xfrm>
            <a:off x="0" y="0"/>
            <a:ext cx="9144000" cy="5148001"/>
          </a:xfrm>
          <a:prstGeom prst="rect">
            <a:avLst/>
          </a:prstGeom>
          <a:noFill/>
          <a:ln>
            <a:noFill/>
          </a:ln>
        </p:spPr>
      </p:pic>
      <p:sp>
        <p:nvSpPr>
          <p:cNvPr id="59" name="Google Shape;59;p15"/>
          <p:cNvSpPr txBox="1"/>
          <p:nvPr>
            <p:ph type="ctrTitle"/>
          </p:nvPr>
        </p:nvSpPr>
        <p:spPr>
          <a:xfrm>
            <a:off x="558000" y="1221575"/>
            <a:ext cx="54252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SzPts val="6000"/>
              <a:buNone/>
              <a:defRPr sz="6000"/>
            </a:lvl1pPr>
            <a:lvl2pPr lvl="1" algn="l">
              <a:lnSpc>
                <a:spcPct val="85000"/>
              </a:lnSpc>
              <a:spcBef>
                <a:spcPts val="0"/>
              </a:spcBef>
              <a:spcAft>
                <a:spcPts val="0"/>
              </a:spcAft>
              <a:buClr>
                <a:schemeClr val="dk1"/>
              </a:buClr>
              <a:buSzPts val="2800"/>
              <a:buFont typeface="Inter Tight Medium"/>
              <a:buNone/>
              <a:defRPr>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2800"/>
              <a:buFont typeface="Inter Tight Medium"/>
              <a:buNone/>
              <a:defRPr>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2800"/>
              <a:buFont typeface="Inter Tight Medium"/>
              <a:buNone/>
              <a:defRPr>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2800"/>
              <a:buFont typeface="Inter Tight Medium"/>
              <a:buNone/>
              <a:defRPr>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2800"/>
              <a:buFont typeface="Inter Tight Medium"/>
              <a:buNone/>
              <a:defRPr>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2800"/>
              <a:buFont typeface="Inter Tight Medium"/>
              <a:buNone/>
              <a:defRPr>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2800"/>
              <a:buFont typeface="Inter Tight Medium"/>
              <a:buNone/>
              <a:defRPr>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2800"/>
              <a:buFont typeface="Inter Tight Medium"/>
              <a:buNone/>
              <a:defRPr>
                <a:solidFill>
                  <a:schemeClr val="dk1"/>
                </a:solidFill>
                <a:latin typeface="Inter Tight Medium"/>
                <a:ea typeface="Inter Tight Medium"/>
                <a:cs typeface="Inter Tight Medium"/>
                <a:sym typeface="Inter Tight Medium"/>
              </a:defRPr>
            </a:lvl9pPr>
          </a:lstStyle>
          <a:p/>
        </p:txBody>
      </p:sp>
      <p:sp>
        <p:nvSpPr>
          <p:cNvPr id="60" name="Google Shape;60;p15"/>
          <p:cNvSpPr txBox="1"/>
          <p:nvPr>
            <p:ph idx="1" type="subTitle"/>
          </p:nvPr>
        </p:nvSpPr>
        <p:spPr>
          <a:xfrm>
            <a:off x="587625" y="3187975"/>
            <a:ext cx="3961200" cy="8124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SzPts val="1800"/>
              <a:buNone/>
              <a:defRPr/>
            </a:lvl1pPr>
            <a:lvl2pPr lvl="1" algn="r">
              <a:lnSpc>
                <a:spcPct val="114000"/>
              </a:lnSpc>
              <a:spcBef>
                <a:spcPts val="200"/>
              </a:spcBef>
              <a:spcAft>
                <a:spcPts val="0"/>
              </a:spcAft>
              <a:buClr>
                <a:schemeClr val="dk2"/>
              </a:buClr>
              <a:buSzPts val="1800"/>
              <a:buNone/>
              <a:defRPr sz="1800">
                <a:solidFill>
                  <a:schemeClr val="dk2"/>
                </a:solidFill>
              </a:defRPr>
            </a:lvl2pPr>
            <a:lvl3pPr lvl="2" algn="r">
              <a:lnSpc>
                <a:spcPct val="114000"/>
              </a:lnSpc>
              <a:spcBef>
                <a:spcPts val="1200"/>
              </a:spcBef>
              <a:spcAft>
                <a:spcPts val="0"/>
              </a:spcAft>
              <a:buClr>
                <a:schemeClr val="dk2"/>
              </a:buClr>
              <a:buSzPts val="1700"/>
              <a:buNone/>
              <a:defRPr sz="1700">
                <a:solidFill>
                  <a:schemeClr val="dk2"/>
                </a:solidFill>
              </a:defRPr>
            </a:lvl3pPr>
            <a:lvl4pPr lvl="3" algn="r">
              <a:lnSpc>
                <a:spcPct val="114000"/>
              </a:lnSpc>
              <a:spcBef>
                <a:spcPts val="1200"/>
              </a:spcBef>
              <a:spcAft>
                <a:spcPts val="0"/>
              </a:spcAft>
              <a:buClr>
                <a:schemeClr val="dk2"/>
              </a:buClr>
              <a:buSzPts val="1500"/>
              <a:buNone/>
              <a:defRPr sz="1500">
                <a:solidFill>
                  <a:schemeClr val="dk2"/>
                </a:solidFill>
              </a:defRPr>
            </a:lvl4pPr>
            <a:lvl5pPr lvl="4" algn="r">
              <a:lnSpc>
                <a:spcPct val="114000"/>
              </a:lnSpc>
              <a:spcBef>
                <a:spcPts val="1200"/>
              </a:spcBef>
              <a:spcAft>
                <a:spcPts val="0"/>
              </a:spcAft>
              <a:buClr>
                <a:schemeClr val="dk2"/>
              </a:buClr>
              <a:buSzPts val="1500"/>
              <a:buNone/>
              <a:defRPr sz="1500">
                <a:solidFill>
                  <a:schemeClr val="dk2"/>
                </a:solidFill>
              </a:defRPr>
            </a:lvl5pPr>
            <a:lvl6pPr lvl="5" algn="r">
              <a:lnSpc>
                <a:spcPct val="90000"/>
              </a:lnSpc>
              <a:spcBef>
                <a:spcPts val="1200"/>
              </a:spcBef>
              <a:spcAft>
                <a:spcPts val="0"/>
              </a:spcAft>
              <a:buClr>
                <a:schemeClr val="dk2"/>
              </a:buClr>
              <a:buSzPts val="1500"/>
              <a:buNone/>
              <a:defRPr sz="1500">
                <a:solidFill>
                  <a:schemeClr val="dk2"/>
                </a:solidFill>
              </a:defRPr>
            </a:lvl6pPr>
            <a:lvl7pPr lvl="6" algn="r">
              <a:lnSpc>
                <a:spcPct val="90000"/>
              </a:lnSpc>
              <a:spcBef>
                <a:spcPts val="1200"/>
              </a:spcBef>
              <a:spcAft>
                <a:spcPts val="0"/>
              </a:spcAft>
              <a:buClr>
                <a:schemeClr val="dk2"/>
              </a:buClr>
              <a:buSzPts val="1500"/>
              <a:buNone/>
              <a:defRPr sz="1500">
                <a:solidFill>
                  <a:schemeClr val="dk2"/>
                </a:solidFill>
              </a:defRPr>
            </a:lvl7pPr>
            <a:lvl8pPr lvl="7" algn="r">
              <a:lnSpc>
                <a:spcPct val="90000"/>
              </a:lnSpc>
              <a:spcBef>
                <a:spcPts val="1200"/>
              </a:spcBef>
              <a:spcAft>
                <a:spcPts val="0"/>
              </a:spcAft>
              <a:buClr>
                <a:schemeClr val="dk2"/>
              </a:buClr>
              <a:buSzPts val="1500"/>
              <a:buNone/>
              <a:defRPr sz="1500">
                <a:solidFill>
                  <a:schemeClr val="dk2"/>
                </a:solidFill>
              </a:defRPr>
            </a:lvl8pPr>
            <a:lvl9pPr lvl="8" algn="r">
              <a:lnSpc>
                <a:spcPct val="90000"/>
              </a:lnSpc>
              <a:spcBef>
                <a:spcPts val="1200"/>
              </a:spcBef>
              <a:spcAft>
                <a:spcPts val="1200"/>
              </a:spcAft>
              <a:buClr>
                <a:schemeClr val="dk2"/>
              </a:buClr>
              <a:buSzPts val="1500"/>
              <a:buNone/>
              <a:defRPr sz="1500">
                <a:solidFill>
                  <a:schemeClr val="dk2"/>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Medium Blue Static" showMasterSp="0">
  <p:cSld name="TITLE_1_2_2_2">
    <p:spTree>
      <p:nvGrpSpPr>
        <p:cNvPr id="61" name="Shape 61"/>
        <p:cNvGrpSpPr/>
        <p:nvPr/>
      </p:nvGrpSpPr>
      <p:grpSpPr>
        <a:xfrm>
          <a:off x="0" y="0"/>
          <a:ext cx="0" cy="0"/>
          <a:chOff x="0" y="0"/>
          <a:chExt cx="0" cy="0"/>
        </a:xfrm>
      </p:grpSpPr>
      <p:pic>
        <p:nvPicPr>
          <p:cNvPr id="62" name="Google Shape;62;p16"/>
          <p:cNvPicPr preferRelativeResize="0"/>
          <p:nvPr/>
        </p:nvPicPr>
        <p:blipFill rotWithShape="1">
          <a:blip r:embed="rId2">
            <a:alphaModFix/>
          </a:blip>
          <a:srcRect b="585" l="0" r="0" t="0"/>
          <a:stretch/>
        </p:blipFill>
        <p:spPr>
          <a:xfrm>
            <a:off x="0" y="0"/>
            <a:ext cx="9144001" cy="5148000"/>
          </a:xfrm>
          <a:prstGeom prst="rect">
            <a:avLst/>
          </a:prstGeom>
          <a:noFill/>
          <a:ln>
            <a:noFill/>
          </a:ln>
        </p:spPr>
      </p:pic>
      <p:sp>
        <p:nvSpPr>
          <p:cNvPr id="63" name="Google Shape;63;p16"/>
          <p:cNvSpPr txBox="1"/>
          <p:nvPr>
            <p:ph type="ctrTitle"/>
          </p:nvPr>
        </p:nvSpPr>
        <p:spPr>
          <a:xfrm>
            <a:off x="558000" y="1221575"/>
            <a:ext cx="54252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Clr>
                <a:schemeClr val="lt1"/>
              </a:buClr>
              <a:buSzPts val="6000"/>
              <a:buNone/>
              <a:defRPr sz="6000">
                <a:solidFill>
                  <a:schemeClr val="lt1"/>
                </a:solidFill>
              </a:defRPr>
            </a:lvl1pPr>
            <a:lvl2pPr lvl="1" algn="l">
              <a:lnSpc>
                <a:spcPct val="85000"/>
              </a:lnSpc>
              <a:spcBef>
                <a:spcPts val="0"/>
              </a:spcBef>
              <a:spcAft>
                <a:spcPts val="0"/>
              </a:spcAft>
              <a:buClr>
                <a:schemeClr val="lt1"/>
              </a:buClr>
              <a:buSzPts val="2800"/>
              <a:buFont typeface="Inter Tight Medium"/>
              <a:buNone/>
              <a:defRPr>
                <a:solidFill>
                  <a:schemeClr val="l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lt1"/>
              </a:buClr>
              <a:buSzPts val="2800"/>
              <a:buFont typeface="Inter Tight Medium"/>
              <a:buNone/>
              <a:defRPr>
                <a:solidFill>
                  <a:schemeClr val="l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lt1"/>
              </a:buClr>
              <a:buSzPts val="2800"/>
              <a:buFont typeface="Inter Tight Medium"/>
              <a:buNone/>
              <a:defRPr>
                <a:solidFill>
                  <a:schemeClr val="l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lt1"/>
              </a:buClr>
              <a:buSzPts val="2800"/>
              <a:buFont typeface="Inter Tight Medium"/>
              <a:buNone/>
              <a:defRPr>
                <a:solidFill>
                  <a:schemeClr val="l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lt1"/>
              </a:buClr>
              <a:buSzPts val="2800"/>
              <a:buFont typeface="Inter Tight Medium"/>
              <a:buNone/>
              <a:defRPr>
                <a:solidFill>
                  <a:schemeClr val="l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lt1"/>
              </a:buClr>
              <a:buSzPts val="2800"/>
              <a:buFont typeface="Inter Tight Medium"/>
              <a:buNone/>
              <a:defRPr>
                <a:solidFill>
                  <a:schemeClr val="l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lt1"/>
              </a:buClr>
              <a:buSzPts val="2800"/>
              <a:buFont typeface="Inter Tight Medium"/>
              <a:buNone/>
              <a:defRPr>
                <a:solidFill>
                  <a:schemeClr val="l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lt1"/>
              </a:buClr>
              <a:buSzPts val="2800"/>
              <a:buFont typeface="Inter Tight Medium"/>
              <a:buNone/>
              <a:defRPr>
                <a:solidFill>
                  <a:schemeClr val="lt1"/>
                </a:solidFill>
                <a:latin typeface="Inter Tight Medium"/>
                <a:ea typeface="Inter Tight Medium"/>
                <a:cs typeface="Inter Tight Medium"/>
                <a:sym typeface="Inter Tight Medium"/>
              </a:defRPr>
            </a:lvl9pPr>
          </a:lstStyle>
          <a:p/>
        </p:txBody>
      </p:sp>
      <p:sp>
        <p:nvSpPr>
          <p:cNvPr id="64" name="Google Shape;64;p16"/>
          <p:cNvSpPr txBox="1"/>
          <p:nvPr>
            <p:ph idx="1" type="subTitle"/>
          </p:nvPr>
        </p:nvSpPr>
        <p:spPr>
          <a:xfrm>
            <a:off x="586650" y="3187975"/>
            <a:ext cx="3961200" cy="7908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accent1"/>
              </a:buClr>
              <a:buSzPts val="1800"/>
              <a:buNone/>
              <a:defRPr>
                <a:solidFill>
                  <a:schemeClr val="accent1"/>
                </a:solidFill>
              </a:defRPr>
            </a:lvl1pPr>
            <a:lvl2pPr lvl="1" algn="r">
              <a:lnSpc>
                <a:spcPct val="114000"/>
              </a:lnSpc>
              <a:spcBef>
                <a:spcPts val="200"/>
              </a:spcBef>
              <a:spcAft>
                <a:spcPts val="0"/>
              </a:spcAft>
              <a:buClr>
                <a:schemeClr val="lt1"/>
              </a:buClr>
              <a:buSzPts val="1400"/>
              <a:buNone/>
              <a:defRPr>
                <a:solidFill>
                  <a:schemeClr val="lt1"/>
                </a:solidFill>
              </a:defRPr>
            </a:lvl2pPr>
            <a:lvl3pPr lvl="2" algn="r">
              <a:lnSpc>
                <a:spcPct val="114000"/>
              </a:lnSpc>
              <a:spcBef>
                <a:spcPts val="1200"/>
              </a:spcBef>
              <a:spcAft>
                <a:spcPts val="0"/>
              </a:spcAft>
              <a:buClr>
                <a:schemeClr val="lt1"/>
              </a:buClr>
              <a:buSzPts val="1400"/>
              <a:buNone/>
              <a:defRPr>
                <a:solidFill>
                  <a:schemeClr val="lt1"/>
                </a:solidFill>
              </a:defRPr>
            </a:lvl3pPr>
            <a:lvl4pPr lvl="3" algn="r">
              <a:lnSpc>
                <a:spcPct val="114000"/>
              </a:lnSpc>
              <a:spcBef>
                <a:spcPts val="1200"/>
              </a:spcBef>
              <a:spcAft>
                <a:spcPts val="0"/>
              </a:spcAft>
              <a:buClr>
                <a:schemeClr val="lt1"/>
              </a:buClr>
              <a:buSzPts val="1400"/>
              <a:buNone/>
              <a:defRPr>
                <a:solidFill>
                  <a:schemeClr val="lt1"/>
                </a:solidFill>
              </a:defRPr>
            </a:lvl4pPr>
            <a:lvl5pPr lvl="4" algn="r">
              <a:lnSpc>
                <a:spcPct val="114000"/>
              </a:lnSpc>
              <a:spcBef>
                <a:spcPts val="1200"/>
              </a:spcBef>
              <a:spcAft>
                <a:spcPts val="0"/>
              </a:spcAft>
              <a:buClr>
                <a:schemeClr val="lt1"/>
              </a:buClr>
              <a:buSzPts val="1400"/>
              <a:buNone/>
              <a:defRPr>
                <a:solidFill>
                  <a:schemeClr val="lt1"/>
                </a:solidFill>
              </a:defRPr>
            </a:lvl5pPr>
            <a:lvl6pPr lvl="5" algn="r">
              <a:lnSpc>
                <a:spcPct val="90000"/>
              </a:lnSpc>
              <a:spcBef>
                <a:spcPts val="1200"/>
              </a:spcBef>
              <a:spcAft>
                <a:spcPts val="0"/>
              </a:spcAft>
              <a:buClr>
                <a:schemeClr val="lt1"/>
              </a:buClr>
              <a:buSzPts val="1400"/>
              <a:buNone/>
              <a:defRPr>
                <a:solidFill>
                  <a:schemeClr val="lt1"/>
                </a:solidFill>
              </a:defRPr>
            </a:lvl6pPr>
            <a:lvl7pPr lvl="6" algn="r">
              <a:lnSpc>
                <a:spcPct val="90000"/>
              </a:lnSpc>
              <a:spcBef>
                <a:spcPts val="1200"/>
              </a:spcBef>
              <a:spcAft>
                <a:spcPts val="0"/>
              </a:spcAft>
              <a:buClr>
                <a:schemeClr val="lt1"/>
              </a:buClr>
              <a:buSzPts val="1400"/>
              <a:buNone/>
              <a:defRPr>
                <a:solidFill>
                  <a:schemeClr val="lt1"/>
                </a:solidFill>
              </a:defRPr>
            </a:lvl7pPr>
            <a:lvl8pPr lvl="7" algn="r">
              <a:lnSpc>
                <a:spcPct val="90000"/>
              </a:lnSpc>
              <a:spcBef>
                <a:spcPts val="1200"/>
              </a:spcBef>
              <a:spcAft>
                <a:spcPts val="0"/>
              </a:spcAft>
              <a:buClr>
                <a:schemeClr val="lt1"/>
              </a:buClr>
              <a:buSzPts val="1400"/>
              <a:buNone/>
              <a:defRPr>
                <a:solidFill>
                  <a:schemeClr val="lt1"/>
                </a:solidFill>
              </a:defRPr>
            </a:lvl8pPr>
            <a:lvl9pPr lvl="8" algn="r">
              <a:lnSpc>
                <a:spcPct val="90000"/>
              </a:lnSpc>
              <a:spcBef>
                <a:spcPts val="1200"/>
              </a:spcBef>
              <a:spcAft>
                <a:spcPts val="1200"/>
              </a:spcAft>
              <a:buClr>
                <a:schemeClr val="lt1"/>
              </a:buClr>
              <a:buSzPts val="1400"/>
              <a:buNone/>
              <a:defRPr>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Statement Static" showMasterSp="0">
  <p:cSld name="TITLE_1_2_1_1_3_2">
    <p:bg>
      <p:bgPr>
        <a:solidFill>
          <a:schemeClr val="dk2"/>
        </a:solidFill>
      </p:bgPr>
    </p:bg>
    <p:spTree>
      <p:nvGrpSpPr>
        <p:cNvPr id="65" name="Shape 65"/>
        <p:cNvGrpSpPr/>
        <p:nvPr/>
      </p:nvGrpSpPr>
      <p:grpSpPr>
        <a:xfrm>
          <a:off x="0" y="0"/>
          <a:ext cx="0" cy="0"/>
          <a:chOff x="0" y="0"/>
          <a:chExt cx="0" cy="0"/>
        </a:xfrm>
      </p:grpSpPr>
      <p:pic>
        <p:nvPicPr>
          <p:cNvPr id="66" name="Google Shape;66;p17"/>
          <p:cNvPicPr preferRelativeResize="0"/>
          <p:nvPr/>
        </p:nvPicPr>
        <p:blipFill rotWithShape="1">
          <a:blip r:embed="rId2">
            <a:alphaModFix/>
          </a:blip>
          <a:srcRect b="0" l="0" r="0" t="0"/>
          <a:stretch/>
        </p:blipFill>
        <p:spPr>
          <a:xfrm>
            <a:off x="0" y="0"/>
            <a:ext cx="9144000" cy="5148001"/>
          </a:xfrm>
          <a:prstGeom prst="rect">
            <a:avLst/>
          </a:prstGeom>
          <a:noFill/>
          <a:ln>
            <a:noFill/>
          </a:ln>
        </p:spPr>
      </p:pic>
      <p:sp>
        <p:nvSpPr>
          <p:cNvPr id="67" name="Google Shape;67;p17"/>
          <p:cNvSpPr txBox="1"/>
          <p:nvPr>
            <p:ph type="ctrTitle"/>
          </p:nvPr>
        </p:nvSpPr>
        <p:spPr>
          <a:xfrm>
            <a:off x="792000" y="1696500"/>
            <a:ext cx="7560000" cy="1755000"/>
          </a:xfrm>
          <a:prstGeom prst="rect">
            <a:avLst/>
          </a:prstGeom>
          <a:noFill/>
          <a:ln>
            <a:noFill/>
          </a:ln>
        </p:spPr>
        <p:txBody>
          <a:bodyPr anchorCtr="0" anchor="ctr" bIns="0" lIns="0" spcFirstLastPara="1" rIns="0" wrap="square" tIns="0">
            <a:noAutofit/>
          </a:bodyPr>
          <a:lstStyle>
            <a:lvl1pPr lvl="0" algn="ctr">
              <a:lnSpc>
                <a:spcPct val="85000"/>
              </a:lnSpc>
              <a:spcBef>
                <a:spcPts val="0"/>
              </a:spcBef>
              <a:spcAft>
                <a:spcPts val="0"/>
              </a:spcAft>
              <a:buClr>
                <a:schemeClr val="lt1"/>
              </a:buClr>
              <a:buSzPts val="4800"/>
              <a:buNone/>
              <a:defRPr sz="4800">
                <a:solidFill>
                  <a:schemeClr val="lt1"/>
                </a:solidFill>
              </a:defRPr>
            </a:lvl1pPr>
            <a:lvl2pPr lvl="1"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2pPr>
            <a:lvl3pPr lvl="2"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3pPr>
            <a:lvl4pPr lvl="3"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4pPr>
            <a:lvl5pPr lvl="4"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5pPr>
            <a:lvl6pPr lvl="5"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6pPr>
            <a:lvl7pPr lvl="6"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7pPr>
            <a:lvl8pPr lvl="7"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8pPr>
            <a:lvl9pPr lvl="8"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9pPr>
          </a:lstStyle>
          <a:p/>
        </p:txBody>
      </p:sp>
      <p:pic>
        <p:nvPicPr>
          <p:cNvPr id="68" name="Google Shape;68;p17"/>
          <p:cNvPicPr preferRelativeResize="0"/>
          <p:nvPr/>
        </p:nvPicPr>
        <p:blipFill rotWithShape="1">
          <a:blip r:embed="rId3">
            <a:alphaModFix/>
          </a:blip>
          <a:srcRect b="0" l="0" r="0" t="0"/>
          <a:stretch/>
        </p:blipFill>
        <p:spPr>
          <a:xfrm>
            <a:off x="231425" y="198562"/>
            <a:ext cx="343797" cy="163524"/>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9" name="Shape 69"/>
        <p:cNvGrpSpPr/>
        <p:nvPr/>
      </p:nvGrpSpPr>
      <p:grpSpPr>
        <a:xfrm>
          <a:off x="0" y="0"/>
          <a:ext cx="0" cy="0"/>
          <a:chOff x="0" y="0"/>
          <a:chExt cx="0" cy="0"/>
        </a:xfrm>
      </p:grpSpPr>
      <p:sp>
        <p:nvSpPr>
          <p:cNvPr id="70" name="Google Shape;70;p18"/>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71" name="Google Shape;71;p18"/>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3" name="Shape 73"/>
        <p:cNvGrpSpPr/>
        <p:nvPr/>
      </p:nvGrpSpPr>
      <p:grpSpPr>
        <a:xfrm>
          <a:off x="0" y="0"/>
          <a:ext cx="0" cy="0"/>
          <a:chOff x="0" y="0"/>
          <a:chExt cx="0" cy="0"/>
        </a:xfrm>
      </p:grpSpPr>
      <p:sp>
        <p:nvSpPr>
          <p:cNvPr id="74" name="Google Shape;74;p19"/>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75" name="Google Shape;75;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6" name="Shape 76"/>
        <p:cNvGrpSpPr/>
        <p:nvPr/>
      </p:nvGrpSpPr>
      <p:grpSpPr>
        <a:xfrm>
          <a:off x="0" y="0"/>
          <a:ext cx="0" cy="0"/>
          <a:chOff x="0" y="0"/>
          <a:chExt cx="0" cy="0"/>
        </a:xfrm>
      </p:grpSpPr>
      <p:sp>
        <p:nvSpPr>
          <p:cNvPr id="77" name="Google Shape;77;p2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78" name="Google Shape;78;p2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79" name="Google Shape;79;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0" name="Shape 80"/>
        <p:cNvGrpSpPr/>
        <p:nvPr/>
      </p:nvGrpSpPr>
      <p:grpSpPr>
        <a:xfrm>
          <a:off x="0" y="0"/>
          <a:ext cx="0" cy="0"/>
          <a:chOff x="0" y="0"/>
          <a:chExt cx="0" cy="0"/>
        </a:xfrm>
      </p:grpSpPr>
      <p:sp>
        <p:nvSpPr>
          <p:cNvPr id="81" name="Google Shape;81;p2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2" name="Google Shape;82;p21"/>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83" name="Google Shape;83;p21"/>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84" name="Google Shape;84;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5" name="Shape 85"/>
        <p:cNvGrpSpPr/>
        <p:nvPr/>
      </p:nvGrpSpPr>
      <p:grpSpPr>
        <a:xfrm>
          <a:off x="0" y="0"/>
          <a:ext cx="0" cy="0"/>
          <a:chOff x="0" y="0"/>
          <a:chExt cx="0" cy="0"/>
        </a:xfrm>
      </p:grpSpPr>
      <p:sp>
        <p:nvSpPr>
          <p:cNvPr id="86" name="Google Shape;86;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87" name="Google Shape;87;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8" name="Shape 88"/>
        <p:cNvGrpSpPr/>
        <p:nvPr/>
      </p:nvGrpSpPr>
      <p:grpSpPr>
        <a:xfrm>
          <a:off x="0" y="0"/>
          <a:ext cx="0" cy="0"/>
          <a:chOff x="0" y="0"/>
          <a:chExt cx="0" cy="0"/>
        </a:xfrm>
      </p:grpSpPr>
      <p:sp>
        <p:nvSpPr>
          <p:cNvPr id="89" name="Google Shape;89;p2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90" name="Google Shape;90;p2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91" name="Google Shape;91;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2" name="Shape 92"/>
        <p:cNvGrpSpPr/>
        <p:nvPr/>
      </p:nvGrpSpPr>
      <p:grpSpPr>
        <a:xfrm>
          <a:off x="0" y="0"/>
          <a:ext cx="0" cy="0"/>
          <a:chOff x="0" y="0"/>
          <a:chExt cx="0" cy="0"/>
        </a:xfrm>
      </p:grpSpPr>
      <p:sp>
        <p:nvSpPr>
          <p:cNvPr id="93" name="Google Shape;93;p2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94" name="Google Shape;94;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5" name="Shape 95"/>
        <p:cNvGrpSpPr/>
        <p:nvPr/>
      </p:nvGrpSpPr>
      <p:grpSpPr>
        <a:xfrm>
          <a:off x="0" y="0"/>
          <a:ext cx="0" cy="0"/>
          <a:chOff x="0" y="0"/>
          <a:chExt cx="0" cy="0"/>
        </a:xfrm>
      </p:grpSpPr>
      <p:sp>
        <p:nvSpPr>
          <p:cNvPr id="96" name="Google Shape;96;p25"/>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2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98" name="Google Shape;98;p2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99" name="Google Shape;99;p2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00" name="Google Shape;100;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1" name="Shape 101"/>
        <p:cNvGrpSpPr/>
        <p:nvPr/>
      </p:nvGrpSpPr>
      <p:grpSpPr>
        <a:xfrm>
          <a:off x="0" y="0"/>
          <a:ext cx="0" cy="0"/>
          <a:chOff x="0" y="0"/>
          <a:chExt cx="0" cy="0"/>
        </a:xfrm>
      </p:grpSpPr>
      <p:sp>
        <p:nvSpPr>
          <p:cNvPr id="102" name="Google Shape;102;p2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103" name="Google Shape;103;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4" name="Shape 104"/>
        <p:cNvGrpSpPr/>
        <p:nvPr/>
      </p:nvGrpSpPr>
      <p:grpSpPr>
        <a:xfrm>
          <a:off x="0" y="0"/>
          <a:ext cx="0" cy="0"/>
          <a:chOff x="0" y="0"/>
          <a:chExt cx="0" cy="0"/>
        </a:xfrm>
      </p:grpSpPr>
      <p:sp>
        <p:nvSpPr>
          <p:cNvPr id="105" name="Google Shape;105;p2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106" name="Google Shape;106;p2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107" name="Google Shape;107;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8" name="Shape 108"/>
        <p:cNvGrpSpPr/>
        <p:nvPr/>
      </p:nvGrpSpPr>
      <p:grpSpPr>
        <a:xfrm>
          <a:off x="0" y="0"/>
          <a:ext cx="0" cy="0"/>
          <a:chOff x="0" y="0"/>
          <a:chExt cx="0" cy="0"/>
        </a:xfrm>
      </p:grpSpPr>
      <p:sp>
        <p:nvSpPr>
          <p:cNvPr id="109" name="Google Shape;109;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ssaging Slide Light Blue Swoosh" showMasterSp="0">
  <p:cSld name="TITLE_1_1_3_1">
    <p:bg>
      <p:bgPr>
        <a:solidFill>
          <a:schemeClr val="dk2"/>
        </a:solidFill>
      </p:bgPr>
    </p:bg>
    <p:spTree>
      <p:nvGrpSpPr>
        <p:cNvPr id="110" name="Shape 110"/>
        <p:cNvGrpSpPr/>
        <p:nvPr/>
      </p:nvGrpSpPr>
      <p:grpSpPr>
        <a:xfrm>
          <a:off x="0" y="0"/>
          <a:ext cx="0" cy="0"/>
          <a:chOff x="0" y="0"/>
          <a:chExt cx="0" cy="0"/>
        </a:xfrm>
      </p:grpSpPr>
      <p:pic>
        <p:nvPicPr>
          <p:cNvPr id="111" name="Google Shape;111;p29"/>
          <p:cNvPicPr preferRelativeResize="0"/>
          <p:nvPr/>
        </p:nvPicPr>
        <p:blipFill rotWithShape="1">
          <a:blip r:embed="rId2">
            <a:alphaModFix amt="23000"/>
          </a:blip>
          <a:srcRect b="0" l="0" r="0" t="0"/>
          <a:stretch/>
        </p:blipFill>
        <p:spPr>
          <a:xfrm>
            <a:off x="0" y="0"/>
            <a:ext cx="9144003" cy="5148001"/>
          </a:xfrm>
          <a:prstGeom prst="rect">
            <a:avLst/>
          </a:prstGeom>
          <a:noFill/>
          <a:ln>
            <a:noFill/>
          </a:ln>
        </p:spPr>
      </p:pic>
      <p:sp>
        <p:nvSpPr>
          <p:cNvPr id="112" name="Google Shape;112;p29"/>
          <p:cNvSpPr txBox="1"/>
          <p:nvPr>
            <p:ph type="ctrTitle"/>
          </p:nvPr>
        </p:nvSpPr>
        <p:spPr>
          <a:xfrm>
            <a:off x="553575" y="1221575"/>
            <a:ext cx="4240800" cy="2783100"/>
          </a:xfrm>
          <a:prstGeom prst="rect">
            <a:avLst/>
          </a:prstGeom>
          <a:noFill/>
          <a:ln>
            <a:noFill/>
          </a:ln>
        </p:spPr>
        <p:txBody>
          <a:bodyPr anchorCtr="0" anchor="ctr" bIns="0" lIns="0" spcFirstLastPara="1" rIns="0" wrap="square" tIns="0">
            <a:noAutofit/>
          </a:bodyPr>
          <a:lstStyle>
            <a:lvl1pPr lvl="0" algn="l">
              <a:lnSpc>
                <a:spcPct val="85000"/>
              </a:lnSpc>
              <a:spcBef>
                <a:spcPts val="0"/>
              </a:spcBef>
              <a:spcAft>
                <a:spcPts val="0"/>
              </a:spcAft>
              <a:buSzPts val="6000"/>
              <a:buNone/>
              <a:defRPr sz="6000"/>
            </a:lvl1pPr>
            <a:lvl2pPr lvl="1"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ssaging Slide Light Blue Swoosh" showMasterSp="0">
  <p:cSld name="TITLE_1_1_3_1">
    <p:bg>
      <p:bgPr>
        <a:solidFill>
          <a:schemeClr val="dk2"/>
        </a:solidFill>
      </p:bgPr>
    </p:bg>
    <p:spTree>
      <p:nvGrpSpPr>
        <p:cNvPr id="116" name="Shape 116"/>
        <p:cNvGrpSpPr/>
        <p:nvPr/>
      </p:nvGrpSpPr>
      <p:grpSpPr>
        <a:xfrm>
          <a:off x="0" y="0"/>
          <a:ext cx="0" cy="0"/>
          <a:chOff x="0" y="0"/>
          <a:chExt cx="0" cy="0"/>
        </a:xfrm>
      </p:grpSpPr>
      <p:pic>
        <p:nvPicPr>
          <p:cNvPr id="117" name="Google Shape;117;p31"/>
          <p:cNvPicPr preferRelativeResize="0"/>
          <p:nvPr/>
        </p:nvPicPr>
        <p:blipFill rotWithShape="1">
          <a:blip r:embed="rId2">
            <a:alphaModFix amt="23000"/>
          </a:blip>
          <a:srcRect b="0" l="0" r="0" t="0"/>
          <a:stretch/>
        </p:blipFill>
        <p:spPr>
          <a:xfrm>
            <a:off x="0" y="0"/>
            <a:ext cx="9144003" cy="5148001"/>
          </a:xfrm>
          <a:prstGeom prst="rect">
            <a:avLst/>
          </a:prstGeom>
          <a:noFill/>
          <a:ln>
            <a:noFill/>
          </a:ln>
        </p:spPr>
      </p:pic>
      <p:sp>
        <p:nvSpPr>
          <p:cNvPr id="118" name="Google Shape;118;p31"/>
          <p:cNvSpPr txBox="1"/>
          <p:nvPr>
            <p:ph type="ctrTitle"/>
          </p:nvPr>
        </p:nvSpPr>
        <p:spPr>
          <a:xfrm>
            <a:off x="553575" y="1221575"/>
            <a:ext cx="4240800" cy="2783100"/>
          </a:xfrm>
          <a:prstGeom prst="rect">
            <a:avLst/>
          </a:prstGeom>
          <a:noFill/>
          <a:ln>
            <a:noFill/>
          </a:ln>
        </p:spPr>
        <p:txBody>
          <a:bodyPr anchorCtr="0" anchor="ctr" bIns="0" lIns="0" spcFirstLastPara="1" rIns="0" wrap="square" tIns="0">
            <a:noAutofit/>
          </a:bodyPr>
          <a:lstStyle>
            <a:lvl1pPr lvl="0" algn="l">
              <a:lnSpc>
                <a:spcPct val="85000"/>
              </a:lnSpc>
              <a:spcBef>
                <a:spcPts val="0"/>
              </a:spcBef>
              <a:spcAft>
                <a:spcPts val="0"/>
              </a:spcAft>
              <a:buSzPts val="6000"/>
              <a:buNone/>
              <a:defRPr sz="6000"/>
            </a:lvl1pPr>
            <a:lvl2pPr lvl="1"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Statement Static" showMasterSp="0">
  <p:cSld name="TITLE_1_2_1_1_3_2">
    <p:bg>
      <p:bgPr>
        <a:solidFill>
          <a:schemeClr val="dk2"/>
        </a:solidFill>
      </p:bgPr>
    </p:bg>
    <p:spTree>
      <p:nvGrpSpPr>
        <p:cNvPr id="119" name="Shape 119"/>
        <p:cNvGrpSpPr/>
        <p:nvPr/>
      </p:nvGrpSpPr>
      <p:grpSpPr>
        <a:xfrm>
          <a:off x="0" y="0"/>
          <a:ext cx="0" cy="0"/>
          <a:chOff x="0" y="0"/>
          <a:chExt cx="0" cy="0"/>
        </a:xfrm>
      </p:grpSpPr>
      <p:pic>
        <p:nvPicPr>
          <p:cNvPr id="120" name="Google Shape;120;p32"/>
          <p:cNvPicPr preferRelativeResize="0"/>
          <p:nvPr/>
        </p:nvPicPr>
        <p:blipFill rotWithShape="1">
          <a:blip r:embed="rId2">
            <a:alphaModFix/>
          </a:blip>
          <a:srcRect b="0" l="0" r="0" t="0"/>
          <a:stretch/>
        </p:blipFill>
        <p:spPr>
          <a:xfrm>
            <a:off x="0" y="0"/>
            <a:ext cx="9144000" cy="5148001"/>
          </a:xfrm>
          <a:prstGeom prst="rect">
            <a:avLst/>
          </a:prstGeom>
          <a:noFill/>
          <a:ln>
            <a:noFill/>
          </a:ln>
        </p:spPr>
      </p:pic>
      <p:sp>
        <p:nvSpPr>
          <p:cNvPr id="121" name="Google Shape;121;p32"/>
          <p:cNvSpPr txBox="1"/>
          <p:nvPr>
            <p:ph type="ctrTitle"/>
          </p:nvPr>
        </p:nvSpPr>
        <p:spPr>
          <a:xfrm>
            <a:off x="792000" y="1696500"/>
            <a:ext cx="7560000" cy="1755000"/>
          </a:xfrm>
          <a:prstGeom prst="rect">
            <a:avLst/>
          </a:prstGeom>
          <a:noFill/>
          <a:ln>
            <a:noFill/>
          </a:ln>
        </p:spPr>
        <p:txBody>
          <a:bodyPr anchorCtr="0" anchor="ctr" bIns="0" lIns="0" spcFirstLastPara="1" rIns="0" wrap="square" tIns="0">
            <a:noAutofit/>
          </a:bodyPr>
          <a:lstStyle>
            <a:lvl1pPr lvl="0" algn="ctr">
              <a:lnSpc>
                <a:spcPct val="85000"/>
              </a:lnSpc>
              <a:spcBef>
                <a:spcPts val="0"/>
              </a:spcBef>
              <a:spcAft>
                <a:spcPts val="0"/>
              </a:spcAft>
              <a:buClr>
                <a:schemeClr val="lt1"/>
              </a:buClr>
              <a:buSzPts val="4800"/>
              <a:buNone/>
              <a:defRPr sz="4800">
                <a:solidFill>
                  <a:schemeClr val="lt1"/>
                </a:solidFill>
              </a:defRPr>
            </a:lvl1pPr>
            <a:lvl2pPr lvl="1"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2pPr>
            <a:lvl3pPr lvl="2"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3pPr>
            <a:lvl4pPr lvl="3"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4pPr>
            <a:lvl5pPr lvl="4"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5pPr>
            <a:lvl6pPr lvl="5"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6pPr>
            <a:lvl7pPr lvl="6"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7pPr>
            <a:lvl8pPr lvl="7"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8pPr>
            <a:lvl9pPr lvl="8"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9pPr>
          </a:lstStyle>
          <a:p/>
        </p:txBody>
      </p:sp>
      <p:pic>
        <p:nvPicPr>
          <p:cNvPr id="122" name="Google Shape;122;p32"/>
          <p:cNvPicPr preferRelativeResize="0"/>
          <p:nvPr/>
        </p:nvPicPr>
        <p:blipFill rotWithShape="1">
          <a:blip r:embed="rId3">
            <a:alphaModFix/>
          </a:blip>
          <a:srcRect b="0" l="0" r="0" t="0"/>
          <a:stretch/>
        </p:blipFill>
        <p:spPr>
          <a:xfrm>
            <a:off x="231425" y="198562"/>
            <a:ext cx="343797" cy="16352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Animated Opener with Logo frame 10" showMasterSp="0">
  <p:cSld name="TITLE_1">
    <p:spTree>
      <p:nvGrpSpPr>
        <p:cNvPr id="123" name="Shape 123"/>
        <p:cNvGrpSpPr/>
        <p:nvPr/>
      </p:nvGrpSpPr>
      <p:grpSpPr>
        <a:xfrm>
          <a:off x="0" y="0"/>
          <a:ext cx="0" cy="0"/>
          <a:chOff x="0" y="0"/>
          <a:chExt cx="0" cy="0"/>
        </a:xfrm>
      </p:grpSpPr>
      <p:pic>
        <p:nvPicPr>
          <p:cNvPr id="124" name="Google Shape;124;p33"/>
          <p:cNvPicPr preferRelativeResize="0"/>
          <p:nvPr/>
        </p:nvPicPr>
        <p:blipFill rotWithShape="1">
          <a:blip r:embed="rId2">
            <a:alphaModFix/>
          </a:blip>
          <a:srcRect b="0" l="0" r="0" t="0"/>
          <a:stretch/>
        </p:blipFill>
        <p:spPr>
          <a:xfrm>
            <a:off x="0" y="0"/>
            <a:ext cx="9144000" cy="5148000"/>
          </a:xfrm>
          <a:prstGeom prst="rect">
            <a:avLst/>
          </a:prstGeom>
          <a:noFill/>
          <a:ln>
            <a:noFill/>
          </a:ln>
        </p:spPr>
      </p:pic>
      <p:pic>
        <p:nvPicPr>
          <p:cNvPr id="125" name="Google Shape;125;p33"/>
          <p:cNvPicPr preferRelativeResize="0"/>
          <p:nvPr/>
        </p:nvPicPr>
        <p:blipFill rotWithShape="1">
          <a:blip r:embed="rId3">
            <a:alphaModFix/>
          </a:blip>
          <a:srcRect b="0" l="0" r="0" t="0"/>
          <a:stretch/>
        </p:blipFill>
        <p:spPr>
          <a:xfrm>
            <a:off x="2550962" y="1324950"/>
            <a:ext cx="4042073" cy="1922500"/>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Animated Opener with Logo" showMasterSp="0">
  <p:cSld name="TITLE_1_5">
    <p:spTree>
      <p:nvGrpSpPr>
        <p:cNvPr id="126" name="Shape 126"/>
        <p:cNvGrpSpPr/>
        <p:nvPr/>
      </p:nvGrpSpPr>
      <p:grpSpPr>
        <a:xfrm>
          <a:off x="0" y="0"/>
          <a:ext cx="0" cy="0"/>
          <a:chOff x="0" y="0"/>
          <a:chExt cx="0" cy="0"/>
        </a:xfrm>
      </p:grpSpPr>
      <p:pic>
        <p:nvPicPr>
          <p:cNvPr id="127" name="Google Shape;127;p34"/>
          <p:cNvPicPr preferRelativeResize="0"/>
          <p:nvPr/>
        </p:nvPicPr>
        <p:blipFill rotWithShape="1">
          <a:blip r:embed="rId2">
            <a:alphaModFix/>
          </a:blip>
          <a:srcRect b="0" l="0" r="0" t="0"/>
          <a:stretch/>
        </p:blipFill>
        <p:spPr>
          <a:xfrm>
            <a:off x="0" y="0"/>
            <a:ext cx="9144000" cy="5148000"/>
          </a:xfrm>
          <a:prstGeom prst="rect">
            <a:avLst/>
          </a:prstGeom>
          <a:noFill/>
          <a:ln>
            <a:noFill/>
          </a:ln>
        </p:spPr>
      </p:pic>
      <p:pic>
        <p:nvPicPr>
          <p:cNvPr id="128" name="Google Shape;128;p34"/>
          <p:cNvPicPr preferRelativeResize="0"/>
          <p:nvPr/>
        </p:nvPicPr>
        <p:blipFill rotWithShape="1">
          <a:blip r:embed="rId3">
            <a:alphaModFix/>
          </a:blip>
          <a:srcRect b="0" l="0" r="0" t="0"/>
          <a:stretch/>
        </p:blipFill>
        <p:spPr>
          <a:xfrm>
            <a:off x="2550962" y="1324950"/>
            <a:ext cx="4042073" cy="1922500"/>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Static Opener with Logo " showMasterSp="0">
  <p:cSld name="TITLE_1_4">
    <p:spTree>
      <p:nvGrpSpPr>
        <p:cNvPr id="129" name="Shape 129"/>
        <p:cNvGrpSpPr/>
        <p:nvPr/>
      </p:nvGrpSpPr>
      <p:grpSpPr>
        <a:xfrm>
          <a:off x="0" y="0"/>
          <a:ext cx="0" cy="0"/>
          <a:chOff x="0" y="0"/>
          <a:chExt cx="0" cy="0"/>
        </a:xfrm>
      </p:grpSpPr>
      <p:pic>
        <p:nvPicPr>
          <p:cNvPr id="130" name="Google Shape;130;p35"/>
          <p:cNvPicPr preferRelativeResize="0"/>
          <p:nvPr/>
        </p:nvPicPr>
        <p:blipFill rotWithShape="1">
          <a:blip r:embed="rId2">
            <a:alphaModFix/>
          </a:blip>
          <a:srcRect b="0" l="0" r="0" t="0"/>
          <a:stretch/>
        </p:blipFill>
        <p:spPr>
          <a:xfrm>
            <a:off x="5" y="0"/>
            <a:ext cx="9144000" cy="5148001"/>
          </a:xfrm>
          <a:prstGeom prst="rect">
            <a:avLst/>
          </a:prstGeom>
          <a:noFill/>
          <a:ln>
            <a:noFill/>
          </a:ln>
        </p:spPr>
      </p:pic>
      <p:pic>
        <p:nvPicPr>
          <p:cNvPr id="131" name="Google Shape;131;p35"/>
          <p:cNvPicPr preferRelativeResize="0"/>
          <p:nvPr/>
        </p:nvPicPr>
        <p:blipFill rotWithShape="1">
          <a:blip r:embed="rId3">
            <a:alphaModFix/>
          </a:blip>
          <a:srcRect b="0" l="0" r="0" t="0"/>
          <a:stretch/>
        </p:blipFill>
        <p:spPr>
          <a:xfrm>
            <a:off x="2550962" y="1324950"/>
            <a:ext cx="4042073" cy="1922500"/>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ght Animated Opener with Logo" showMasterSp="0">
  <p:cSld name="TITLE_1_3">
    <p:spTree>
      <p:nvGrpSpPr>
        <p:cNvPr id="132" name="Shape 132"/>
        <p:cNvGrpSpPr/>
        <p:nvPr/>
      </p:nvGrpSpPr>
      <p:grpSpPr>
        <a:xfrm>
          <a:off x="0" y="0"/>
          <a:ext cx="0" cy="0"/>
          <a:chOff x="0" y="0"/>
          <a:chExt cx="0" cy="0"/>
        </a:xfrm>
      </p:grpSpPr>
      <p:pic>
        <p:nvPicPr>
          <p:cNvPr id="133" name="Google Shape;133;p36"/>
          <p:cNvPicPr preferRelativeResize="0"/>
          <p:nvPr/>
        </p:nvPicPr>
        <p:blipFill rotWithShape="1">
          <a:blip r:embed="rId2">
            <a:alphaModFix/>
          </a:blip>
          <a:srcRect b="0" l="0" r="0" t="0"/>
          <a:stretch/>
        </p:blipFill>
        <p:spPr>
          <a:xfrm>
            <a:off x="0" y="0"/>
            <a:ext cx="9144000" cy="5148000"/>
          </a:xfrm>
          <a:prstGeom prst="rect">
            <a:avLst/>
          </a:prstGeom>
          <a:noFill/>
          <a:ln>
            <a:noFill/>
          </a:ln>
        </p:spPr>
      </p:pic>
      <p:pic>
        <p:nvPicPr>
          <p:cNvPr id="134" name="Google Shape;134;p36"/>
          <p:cNvPicPr preferRelativeResize="0"/>
          <p:nvPr/>
        </p:nvPicPr>
        <p:blipFill rotWithShape="1">
          <a:blip r:embed="rId3">
            <a:alphaModFix/>
          </a:blip>
          <a:srcRect b="0" l="0" r="0" t="0"/>
          <a:stretch/>
        </p:blipFill>
        <p:spPr>
          <a:xfrm>
            <a:off x="2550587" y="1325100"/>
            <a:ext cx="4042801" cy="192240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ght Static Opener with Logo" showMasterSp="0">
  <p:cSld name="TITLE_1_3_2">
    <p:spTree>
      <p:nvGrpSpPr>
        <p:cNvPr id="135" name="Shape 135"/>
        <p:cNvGrpSpPr/>
        <p:nvPr/>
      </p:nvGrpSpPr>
      <p:grpSpPr>
        <a:xfrm>
          <a:off x="0" y="0"/>
          <a:ext cx="0" cy="0"/>
          <a:chOff x="0" y="0"/>
          <a:chExt cx="0" cy="0"/>
        </a:xfrm>
      </p:grpSpPr>
      <p:pic>
        <p:nvPicPr>
          <p:cNvPr id="136" name="Google Shape;136;p37"/>
          <p:cNvPicPr preferRelativeResize="0"/>
          <p:nvPr/>
        </p:nvPicPr>
        <p:blipFill rotWithShape="1">
          <a:blip r:embed="rId2">
            <a:alphaModFix/>
          </a:blip>
          <a:srcRect b="0" l="0" r="0" t="0"/>
          <a:stretch/>
        </p:blipFill>
        <p:spPr>
          <a:xfrm>
            <a:off x="0" y="0"/>
            <a:ext cx="9144000" cy="5148001"/>
          </a:xfrm>
          <a:prstGeom prst="rect">
            <a:avLst/>
          </a:prstGeom>
          <a:noFill/>
          <a:ln>
            <a:noFill/>
          </a:ln>
        </p:spPr>
      </p:pic>
      <p:pic>
        <p:nvPicPr>
          <p:cNvPr id="137" name="Google Shape;137;p37"/>
          <p:cNvPicPr preferRelativeResize="0"/>
          <p:nvPr/>
        </p:nvPicPr>
        <p:blipFill rotWithShape="1">
          <a:blip r:embed="rId3">
            <a:alphaModFix/>
          </a:blip>
          <a:srcRect b="0" l="0" r="0" t="0"/>
          <a:stretch/>
        </p:blipFill>
        <p:spPr>
          <a:xfrm>
            <a:off x="2550587" y="1325100"/>
            <a:ext cx="4042801" cy="1922400"/>
          </a:xfrm>
          <a:prstGeom prst="rect">
            <a:avLst/>
          </a:prstGeom>
          <a:noFill/>
          <a:ln>
            <a:noFill/>
          </a:ln>
        </p:spPr>
      </p:pic>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Dark" showMasterSp="0">
  <p:cSld name="TITLE_1_3_1">
    <p:bg>
      <p:bgPr>
        <a:solidFill>
          <a:schemeClr val="dk1"/>
        </a:solidFill>
      </p:bgPr>
    </p:bg>
    <p:spTree>
      <p:nvGrpSpPr>
        <p:cNvPr id="138" name="Shape 138"/>
        <p:cNvGrpSpPr/>
        <p:nvPr/>
      </p:nvGrpSpPr>
      <p:grpSpPr>
        <a:xfrm>
          <a:off x="0" y="0"/>
          <a:ext cx="0" cy="0"/>
          <a:chOff x="0" y="0"/>
          <a:chExt cx="0" cy="0"/>
        </a:xfrm>
      </p:grpSpPr>
      <p:pic>
        <p:nvPicPr>
          <p:cNvPr id="139" name="Google Shape;139;p38"/>
          <p:cNvPicPr preferRelativeResize="0"/>
          <p:nvPr/>
        </p:nvPicPr>
        <p:blipFill rotWithShape="1">
          <a:blip r:embed="rId2">
            <a:alphaModFix amt="52999"/>
          </a:blip>
          <a:srcRect b="0" l="0" r="0" t="0"/>
          <a:stretch/>
        </p:blipFill>
        <p:spPr>
          <a:xfrm>
            <a:off x="0" y="0"/>
            <a:ext cx="9144000" cy="5148001"/>
          </a:xfrm>
          <a:prstGeom prst="rect">
            <a:avLst/>
          </a:prstGeom>
          <a:noFill/>
          <a:ln>
            <a:noFill/>
          </a:ln>
        </p:spPr>
      </p:pic>
      <p:pic>
        <p:nvPicPr>
          <p:cNvPr id="140" name="Google Shape;140;p38"/>
          <p:cNvPicPr preferRelativeResize="0"/>
          <p:nvPr/>
        </p:nvPicPr>
        <p:blipFill rotWithShape="1">
          <a:blip r:embed="rId3">
            <a:alphaModFix/>
          </a:blip>
          <a:srcRect b="0" l="0" r="0" t="0"/>
          <a:stretch/>
        </p:blipFill>
        <p:spPr>
          <a:xfrm>
            <a:off x="426950" y="1324950"/>
            <a:ext cx="4042073" cy="1922500"/>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Dark + Proprietary and confidential" showMasterSp="0">
  <p:cSld name="TITLE_1_3_1_3">
    <p:bg>
      <p:bgPr>
        <a:solidFill>
          <a:schemeClr val="dk1"/>
        </a:solidFill>
      </p:bgPr>
    </p:bg>
    <p:spTree>
      <p:nvGrpSpPr>
        <p:cNvPr id="141" name="Shape 141"/>
        <p:cNvGrpSpPr/>
        <p:nvPr/>
      </p:nvGrpSpPr>
      <p:grpSpPr>
        <a:xfrm>
          <a:off x="0" y="0"/>
          <a:ext cx="0" cy="0"/>
          <a:chOff x="0" y="0"/>
          <a:chExt cx="0" cy="0"/>
        </a:xfrm>
      </p:grpSpPr>
      <p:pic>
        <p:nvPicPr>
          <p:cNvPr id="142" name="Google Shape;142;p39"/>
          <p:cNvPicPr preferRelativeResize="0"/>
          <p:nvPr/>
        </p:nvPicPr>
        <p:blipFill rotWithShape="1">
          <a:blip r:embed="rId2">
            <a:alphaModFix/>
          </a:blip>
          <a:srcRect b="0" l="0" r="0" t="0"/>
          <a:stretch/>
        </p:blipFill>
        <p:spPr>
          <a:xfrm>
            <a:off x="5" y="0"/>
            <a:ext cx="9144000" cy="5148001"/>
          </a:xfrm>
          <a:prstGeom prst="rect">
            <a:avLst/>
          </a:prstGeom>
          <a:noFill/>
          <a:ln>
            <a:noFill/>
          </a:ln>
        </p:spPr>
      </p:pic>
      <p:pic>
        <p:nvPicPr>
          <p:cNvPr id="143" name="Google Shape;143;p39"/>
          <p:cNvPicPr preferRelativeResize="0"/>
          <p:nvPr/>
        </p:nvPicPr>
        <p:blipFill rotWithShape="1">
          <a:blip r:embed="rId3">
            <a:alphaModFix/>
          </a:blip>
          <a:srcRect b="0" l="0" r="0" t="0"/>
          <a:stretch/>
        </p:blipFill>
        <p:spPr>
          <a:xfrm>
            <a:off x="426950" y="949163"/>
            <a:ext cx="4042073" cy="1922500"/>
          </a:xfrm>
          <a:prstGeom prst="rect">
            <a:avLst/>
          </a:prstGeom>
          <a:noFill/>
          <a:ln>
            <a:noFill/>
          </a:ln>
        </p:spPr>
      </p:pic>
      <p:sp>
        <p:nvSpPr>
          <p:cNvPr id="144" name="Google Shape;144;p39"/>
          <p:cNvSpPr txBox="1"/>
          <p:nvPr/>
        </p:nvSpPr>
        <p:spPr>
          <a:xfrm>
            <a:off x="426950" y="3190675"/>
            <a:ext cx="3081600" cy="1785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800"/>
              <a:buFont typeface="Arial"/>
              <a:buNone/>
            </a:pPr>
            <a:r>
              <a:rPr b="0" i="0" lang="zh-CN" sz="800" u="none" cap="none" strike="noStrike">
                <a:solidFill>
                  <a:schemeClr val="accent1"/>
                </a:solidFill>
                <a:latin typeface="Inter Tight SemiBold"/>
                <a:ea typeface="Inter Tight SemiBold"/>
                <a:cs typeface="Inter Tight SemiBold"/>
                <a:sym typeface="Inter Tight SemiBold"/>
              </a:rPr>
              <a:t>Proprietary and confidential ©2023 Sui. All rights reserved. </a:t>
            </a:r>
            <a:br>
              <a:rPr b="0" i="0" lang="zh-CN" sz="800" u="none" cap="none" strike="noStrike">
                <a:solidFill>
                  <a:schemeClr val="accent1"/>
                </a:solidFill>
                <a:latin typeface="Inter Tight SemiBold"/>
                <a:ea typeface="Inter Tight SemiBold"/>
                <a:cs typeface="Inter Tight SemiBold"/>
                <a:sym typeface="Inter Tight SemiBold"/>
              </a:rPr>
            </a:br>
            <a:r>
              <a:rPr b="0" i="0" lang="zh-CN" sz="800" u="none" cap="none" strike="noStrike">
                <a:solidFill>
                  <a:schemeClr val="accent1"/>
                </a:solidFill>
                <a:latin typeface="Inter Tight SemiBold"/>
                <a:ea typeface="Inter Tight SemiBold"/>
                <a:cs typeface="Inter Tight SemiBold"/>
                <a:sym typeface="Inter Tight SemiBold"/>
              </a:rPr>
              <a:t>No part of this document may be reproduced or utilized in any form or by any means, electronic or mechanical, including photocopying, recording, or by any information storage or retrieval systems, without permission in writing from Sui. </a:t>
            </a:r>
            <a:br>
              <a:rPr b="0" i="0" lang="zh-CN" sz="800" u="none" cap="none" strike="noStrike">
                <a:solidFill>
                  <a:schemeClr val="accent1"/>
                </a:solidFill>
                <a:latin typeface="Inter Tight SemiBold"/>
                <a:ea typeface="Inter Tight SemiBold"/>
                <a:cs typeface="Inter Tight SemiBold"/>
                <a:sym typeface="Inter Tight SemiBold"/>
              </a:rPr>
            </a:br>
            <a:r>
              <a:rPr b="0" i="0" lang="zh-CN" sz="800" u="none" cap="none" strike="noStrike">
                <a:solidFill>
                  <a:schemeClr val="accent1"/>
                </a:solidFill>
                <a:latin typeface="Inter Tight SemiBold"/>
                <a:ea typeface="Inter Tight SemiBold"/>
                <a:cs typeface="Inter Tight SemiBold"/>
                <a:sym typeface="Inter Tight SemiBold"/>
              </a:rPr>
              <a:t>This document is intended only for the use of the individual or entity to whom it is addressed. All recipients of this document are notified that the information contained herein includes proprietary information of Sui, and recipient may not make use of, disseminate, or in any way disclose this document or any of the enclosed information to any person other than employees of addressee to the extent necessary for consultations with authorized personnel of Sui.</a:t>
            </a:r>
            <a:endParaRPr b="0" i="0" sz="800" u="none" cap="none" strike="noStrike">
              <a:solidFill>
                <a:schemeClr val="accent1"/>
              </a:solidFill>
              <a:latin typeface="Inter Tight SemiBold"/>
              <a:ea typeface="Inter Tight SemiBold"/>
              <a:cs typeface="Inter Tight SemiBold"/>
              <a:sym typeface="Inter Tight SemiBo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Animated" showMasterSp="0">
  <p:cSld name="TITLE_1_3_1_2">
    <p:bg>
      <p:bgPr>
        <a:solidFill>
          <a:schemeClr val="dk1"/>
        </a:solidFill>
      </p:bgPr>
    </p:bg>
    <p:spTree>
      <p:nvGrpSpPr>
        <p:cNvPr id="145" name="Shape 145"/>
        <p:cNvGrpSpPr/>
        <p:nvPr/>
      </p:nvGrpSpPr>
      <p:grpSpPr>
        <a:xfrm>
          <a:off x="0" y="0"/>
          <a:ext cx="0" cy="0"/>
          <a:chOff x="0" y="0"/>
          <a:chExt cx="0" cy="0"/>
        </a:xfrm>
      </p:grpSpPr>
      <p:pic>
        <p:nvPicPr>
          <p:cNvPr id="146" name="Google Shape;146;p40"/>
          <p:cNvPicPr preferRelativeResize="0"/>
          <p:nvPr/>
        </p:nvPicPr>
        <p:blipFill rotWithShape="1">
          <a:blip r:embed="rId2">
            <a:alphaModFix/>
          </a:blip>
          <a:srcRect b="0" l="0" r="0" t="0"/>
          <a:stretch/>
        </p:blipFill>
        <p:spPr>
          <a:xfrm>
            <a:off x="0" y="0"/>
            <a:ext cx="9144000" cy="5148000"/>
          </a:xfrm>
          <a:prstGeom prst="rect">
            <a:avLst/>
          </a:prstGeom>
          <a:noFill/>
          <a:ln>
            <a:noFill/>
          </a:ln>
        </p:spPr>
      </p:pic>
      <p:pic>
        <p:nvPicPr>
          <p:cNvPr id="147" name="Google Shape;147;p40"/>
          <p:cNvPicPr preferRelativeResize="0"/>
          <p:nvPr/>
        </p:nvPicPr>
        <p:blipFill rotWithShape="1">
          <a:blip r:embed="rId3">
            <a:alphaModFix/>
          </a:blip>
          <a:srcRect b="0" l="0" r="0" t="0"/>
          <a:stretch/>
        </p:blipFill>
        <p:spPr>
          <a:xfrm>
            <a:off x="426950" y="1324950"/>
            <a:ext cx="4042073" cy="1922500"/>
          </a:xfrm>
          <a:prstGeom prst="rect">
            <a:avLst/>
          </a:prstGeom>
          <a:noFill/>
          <a:ln>
            <a:noFill/>
          </a:ln>
        </p:spPr>
      </p:pic>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Light" showMasterSp="0">
  <p:cSld name="TITLE_1_3_1_1">
    <p:bg>
      <p:bgPr>
        <a:solidFill>
          <a:schemeClr val="dk1"/>
        </a:solidFill>
      </p:bgPr>
    </p:bg>
    <p:spTree>
      <p:nvGrpSpPr>
        <p:cNvPr id="148" name="Shape 148"/>
        <p:cNvGrpSpPr/>
        <p:nvPr/>
      </p:nvGrpSpPr>
      <p:grpSpPr>
        <a:xfrm>
          <a:off x="0" y="0"/>
          <a:ext cx="0" cy="0"/>
          <a:chOff x="0" y="0"/>
          <a:chExt cx="0" cy="0"/>
        </a:xfrm>
      </p:grpSpPr>
      <p:pic>
        <p:nvPicPr>
          <p:cNvPr id="149" name="Google Shape;149;p41"/>
          <p:cNvPicPr preferRelativeResize="0"/>
          <p:nvPr/>
        </p:nvPicPr>
        <p:blipFill rotWithShape="1">
          <a:blip r:embed="rId2">
            <a:alphaModFix/>
          </a:blip>
          <a:srcRect b="0" l="0" r="0" t="0"/>
          <a:stretch/>
        </p:blipFill>
        <p:spPr>
          <a:xfrm>
            <a:off x="0" y="0"/>
            <a:ext cx="9144000" cy="5148001"/>
          </a:xfrm>
          <a:prstGeom prst="rect">
            <a:avLst/>
          </a:prstGeom>
          <a:noFill/>
          <a:ln>
            <a:noFill/>
          </a:ln>
        </p:spPr>
      </p:pic>
      <p:pic>
        <p:nvPicPr>
          <p:cNvPr id="150" name="Google Shape;150;p41"/>
          <p:cNvPicPr preferRelativeResize="0"/>
          <p:nvPr/>
        </p:nvPicPr>
        <p:blipFill rotWithShape="1">
          <a:blip r:embed="rId3">
            <a:alphaModFix/>
          </a:blip>
          <a:srcRect b="0" l="0" r="0" t="0"/>
          <a:stretch/>
        </p:blipFill>
        <p:spPr>
          <a:xfrm>
            <a:off x="427251" y="1328533"/>
            <a:ext cx="4042801" cy="1922400"/>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 Creative Commons " showMasterSp="0">
  <p:cSld name="TITLE_1_3_1_1_1">
    <p:bg>
      <p:bgPr>
        <a:solidFill>
          <a:schemeClr val="dk1"/>
        </a:solidFill>
      </p:bgPr>
    </p:bg>
    <p:spTree>
      <p:nvGrpSpPr>
        <p:cNvPr id="151" name="Shape 151"/>
        <p:cNvGrpSpPr/>
        <p:nvPr/>
      </p:nvGrpSpPr>
      <p:grpSpPr>
        <a:xfrm>
          <a:off x="0" y="0"/>
          <a:ext cx="0" cy="0"/>
          <a:chOff x="0" y="0"/>
          <a:chExt cx="0" cy="0"/>
        </a:xfrm>
      </p:grpSpPr>
      <p:pic>
        <p:nvPicPr>
          <p:cNvPr id="152" name="Google Shape;152;p42"/>
          <p:cNvPicPr preferRelativeResize="0"/>
          <p:nvPr/>
        </p:nvPicPr>
        <p:blipFill rotWithShape="1">
          <a:blip r:embed="rId2">
            <a:alphaModFix/>
          </a:blip>
          <a:srcRect b="0" l="0" r="0" t="0"/>
          <a:stretch/>
        </p:blipFill>
        <p:spPr>
          <a:xfrm>
            <a:off x="0" y="0"/>
            <a:ext cx="9144000" cy="5148001"/>
          </a:xfrm>
          <a:prstGeom prst="rect">
            <a:avLst/>
          </a:prstGeom>
          <a:noFill/>
          <a:ln>
            <a:noFill/>
          </a:ln>
        </p:spPr>
      </p:pic>
      <p:pic>
        <p:nvPicPr>
          <p:cNvPr id="153" name="Google Shape;153;p42"/>
          <p:cNvPicPr preferRelativeResize="0"/>
          <p:nvPr/>
        </p:nvPicPr>
        <p:blipFill rotWithShape="1">
          <a:blip r:embed="rId3">
            <a:alphaModFix/>
          </a:blip>
          <a:srcRect b="0" l="0" r="0" t="0"/>
          <a:stretch/>
        </p:blipFill>
        <p:spPr>
          <a:xfrm>
            <a:off x="427251" y="947533"/>
            <a:ext cx="4042801" cy="1922400"/>
          </a:xfrm>
          <a:prstGeom prst="rect">
            <a:avLst/>
          </a:prstGeom>
          <a:noFill/>
          <a:ln>
            <a:noFill/>
          </a:ln>
        </p:spPr>
      </p:pic>
      <p:sp>
        <p:nvSpPr>
          <p:cNvPr id="154" name="Google Shape;154;p42"/>
          <p:cNvSpPr txBox="1"/>
          <p:nvPr/>
        </p:nvSpPr>
        <p:spPr>
          <a:xfrm>
            <a:off x="1364784" y="3336359"/>
            <a:ext cx="28203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900"/>
              <a:buFont typeface="Arial"/>
              <a:buNone/>
            </a:pPr>
            <a:r>
              <a:rPr b="0" i="0" lang="zh-CN" sz="900" u="none" cap="none" strike="noStrike">
                <a:solidFill>
                  <a:schemeClr val="dk1"/>
                </a:solidFill>
                <a:latin typeface="Inter Tight SemiBold"/>
                <a:ea typeface="Inter Tight SemiBold"/>
                <a:cs typeface="Inter Tight SemiBold"/>
                <a:sym typeface="Inter Tight SemiBold"/>
              </a:rPr>
              <a:t>This work is licensed under a Creative Commons Attribution 4.0 International License.</a:t>
            </a:r>
            <a:endParaRPr b="0" i="0" sz="900" u="none" cap="none" strike="noStrike">
              <a:solidFill>
                <a:schemeClr val="dk1"/>
              </a:solidFill>
              <a:latin typeface="Inter Tight SemiBold"/>
              <a:ea typeface="Inter Tight SemiBold"/>
              <a:cs typeface="Inter Tight SemiBold"/>
              <a:sym typeface="Inter Tight SemiBold"/>
            </a:endParaRPr>
          </a:p>
        </p:txBody>
      </p:sp>
      <p:pic>
        <p:nvPicPr>
          <p:cNvPr id="155" name="Google Shape;155;p42"/>
          <p:cNvPicPr preferRelativeResize="0"/>
          <p:nvPr/>
        </p:nvPicPr>
        <p:blipFill rotWithShape="1">
          <a:blip r:embed="rId4">
            <a:alphaModFix/>
          </a:blip>
          <a:srcRect b="31883" l="0" r="59083" t="0"/>
          <a:stretch/>
        </p:blipFill>
        <p:spPr>
          <a:xfrm>
            <a:off x="562750" y="3386575"/>
            <a:ext cx="911951" cy="3828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Animated Light Blue" showMasterSp="0">
  <p:cSld name="TITLE_1_2">
    <p:spTree>
      <p:nvGrpSpPr>
        <p:cNvPr id="156" name="Shape 156"/>
        <p:cNvGrpSpPr/>
        <p:nvPr/>
      </p:nvGrpSpPr>
      <p:grpSpPr>
        <a:xfrm>
          <a:off x="0" y="0"/>
          <a:ext cx="0" cy="0"/>
          <a:chOff x="0" y="0"/>
          <a:chExt cx="0" cy="0"/>
        </a:xfrm>
      </p:grpSpPr>
      <p:pic>
        <p:nvPicPr>
          <p:cNvPr id="157" name="Google Shape;157;p43"/>
          <p:cNvPicPr preferRelativeResize="0"/>
          <p:nvPr/>
        </p:nvPicPr>
        <p:blipFill rotWithShape="1">
          <a:blip r:embed="rId2">
            <a:alphaModFix/>
          </a:blip>
          <a:srcRect b="0" l="0" r="0" t="0"/>
          <a:stretch/>
        </p:blipFill>
        <p:spPr>
          <a:xfrm>
            <a:off x="1" y="0"/>
            <a:ext cx="9144000" cy="5148000"/>
          </a:xfrm>
          <a:prstGeom prst="rect">
            <a:avLst/>
          </a:prstGeom>
          <a:noFill/>
          <a:ln>
            <a:noFill/>
          </a:ln>
        </p:spPr>
      </p:pic>
      <p:sp>
        <p:nvSpPr>
          <p:cNvPr id="158" name="Google Shape;158;p43"/>
          <p:cNvSpPr txBox="1"/>
          <p:nvPr>
            <p:ph type="ctrTitle"/>
          </p:nvPr>
        </p:nvSpPr>
        <p:spPr>
          <a:xfrm>
            <a:off x="558000" y="1221575"/>
            <a:ext cx="54252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SzPts val="6000"/>
              <a:buNone/>
              <a:defRPr sz="6000"/>
            </a:lvl1pPr>
            <a:lvl2pPr lvl="1"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9pPr>
          </a:lstStyle>
          <a:p/>
        </p:txBody>
      </p:sp>
      <p:sp>
        <p:nvSpPr>
          <p:cNvPr id="159" name="Google Shape;159;p43"/>
          <p:cNvSpPr txBox="1"/>
          <p:nvPr>
            <p:ph idx="1" type="subTitle"/>
          </p:nvPr>
        </p:nvSpPr>
        <p:spPr>
          <a:xfrm>
            <a:off x="587625" y="3187975"/>
            <a:ext cx="3961200" cy="7581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SzPts val="1800"/>
              <a:buNone/>
              <a:defRPr/>
            </a:lvl1pPr>
            <a:lvl2pPr lvl="1" algn="r">
              <a:lnSpc>
                <a:spcPct val="90000"/>
              </a:lnSpc>
              <a:spcBef>
                <a:spcPts val="0"/>
              </a:spcBef>
              <a:spcAft>
                <a:spcPts val="0"/>
              </a:spcAft>
              <a:buClr>
                <a:schemeClr val="dk2"/>
              </a:buClr>
              <a:buSzPts val="1800"/>
              <a:buNone/>
              <a:defRPr sz="1800">
                <a:solidFill>
                  <a:schemeClr val="dk2"/>
                </a:solidFill>
              </a:defRPr>
            </a:lvl2pPr>
            <a:lvl3pPr lvl="2" algn="r">
              <a:lnSpc>
                <a:spcPct val="90000"/>
              </a:lnSpc>
              <a:spcBef>
                <a:spcPts val="0"/>
              </a:spcBef>
              <a:spcAft>
                <a:spcPts val="0"/>
              </a:spcAft>
              <a:buClr>
                <a:schemeClr val="dk2"/>
              </a:buClr>
              <a:buSzPts val="1700"/>
              <a:buNone/>
              <a:defRPr sz="1700">
                <a:solidFill>
                  <a:schemeClr val="dk2"/>
                </a:solidFill>
              </a:defRPr>
            </a:lvl3pPr>
            <a:lvl4pPr lvl="3" algn="r">
              <a:lnSpc>
                <a:spcPct val="90000"/>
              </a:lnSpc>
              <a:spcBef>
                <a:spcPts val="0"/>
              </a:spcBef>
              <a:spcAft>
                <a:spcPts val="0"/>
              </a:spcAft>
              <a:buClr>
                <a:schemeClr val="dk2"/>
              </a:buClr>
              <a:buSzPts val="1500"/>
              <a:buNone/>
              <a:defRPr sz="1500">
                <a:solidFill>
                  <a:schemeClr val="dk2"/>
                </a:solidFill>
              </a:defRPr>
            </a:lvl4pPr>
            <a:lvl5pPr lvl="4" algn="r">
              <a:lnSpc>
                <a:spcPct val="90000"/>
              </a:lnSpc>
              <a:spcBef>
                <a:spcPts val="0"/>
              </a:spcBef>
              <a:spcAft>
                <a:spcPts val="0"/>
              </a:spcAft>
              <a:buClr>
                <a:schemeClr val="dk2"/>
              </a:buClr>
              <a:buSzPts val="1500"/>
              <a:buNone/>
              <a:defRPr sz="1500">
                <a:solidFill>
                  <a:schemeClr val="dk2"/>
                </a:solidFill>
              </a:defRPr>
            </a:lvl5pPr>
            <a:lvl6pPr lvl="5" algn="r">
              <a:lnSpc>
                <a:spcPct val="90000"/>
              </a:lnSpc>
              <a:spcBef>
                <a:spcPts val="0"/>
              </a:spcBef>
              <a:spcAft>
                <a:spcPts val="0"/>
              </a:spcAft>
              <a:buClr>
                <a:schemeClr val="dk2"/>
              </a:buClr>
              <a:buSzPts val="1500"/>
              <a:buNone/>
              <a:defRPr sz="1500">
                <a:solidFill>
                  <a:schemeClr val="dk2"/>
                </a:solidFill>
              </a:defRPr>
            </a:lvl6pPr>
            <a:lvl7pPr lvl="6" algn="r">
              <a:lnSpc>
                <a:spcPct val="90000"/>
              </a:lnSpc>
              <a:spcBef>
                <a:spcPts val="0"/>
              </a:spcBef>
              <a:spcAft>
                <a:spcPts val="0"/>
              </a:spcAft>
              <a:buClr>
                <a:schemeClr val="dk2"/>
              </a:buClr>
              <a:buSzPts val="1500"/>
              <a:buNone/>
              <a:defRPr sz="1500">
                <a:solidFill>
                  <a:schemeClr val="dk2"/>
                </a:solidFill>
              </a:defRPr>
            </a:lvl7pPr>
            <a:lvl8pPr lvl="7" algn="r">
              <a:lnSpc>
                <a:spcPct val="90000"/>
              </a:lnSpc>
              <a:spcBef>
                <a:spcPts val="0"/>
              </a:spcBef>
              <a:spcAft>
                <a:spcPts val="0"/>
              </a:spcAft>
              <a:buClr>
                <a:schemeClr val="dk2"/>
              </a:buClr>
              <a:buSzPts val="1500"/>
              <a:buNone/>
              <a:defRPr sz="1500">
                <a:solidFill>
                  <a:schemeClr val="dk2"/>
                </a:solidFill>
              </a:defRPr>
            </a:lvl8pPr>
            <a:lvl9pPr lvl="8" algn="r">
              <a:lnSpc>
                <a:spcPct val="90000"/>
              </a:lnSpc>
              <a:spcBef>
                <a:spcPts val="0"/>
              </a:spcBef>
              <a:spcAft>
                <a:spcPts val="0"/>
              </a:spcAft>
              <a:buClr>
                <a:schemeClr val="dk2"/>
              </a:buClr>
              <a:buSzPts val="1500"/>
              <a:buNone/>
              <a:defRPr sz="1500">
                <a:solidFill>
                  <a:schemeClr val="dk2"/>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Static Light Blue" showMasterSp="0">
  <p:cSld name="TITLE_1_2_3">
    <p:spTree>
      <p:nvGrpSpPr>
        <p:cNvPr id="160" name="Shape 160"/>
        <p:cNvGrpSpPr/>
        <p:nvPr/>
      </p:nvGrpSpPr>
      <p:grpSpPr>
        <a:xfrm>
          <a:off x="0" y="0"/>
          <a:ext cx="0" cy="0"/>
          <a:chOff x="0" y="0"/>
          <a:chExt cx="0" cy="0"/>
        </a:xfrm>
      </p:grpSpPr>
      <p:pic>
        <p:nvPicPr>
          <p:cNvPr id="161" name="Google Shape;161;p44"/>
          <p:cNvPicPr preferRelativeResize="0"/>
          <p:nvPr/>
        </p:nvPicPr>
        <p:blipFill rotWithShape="1">
          <a:blip r:embed="rId2">
            <a:alphaModFix/>
          </a:blip>
          <a:srcRect b="0" l="0" r="0" t="0"/>
          <a:stretch/>
        </p:blipFill>
        <p:spPr>
          <a:xfrm>
            <a:off x="0" y="0"/>
            <a:ext cx="9144000" cy="5148001"/>
          </a:xfrm>
          <a:prstGeom prst="rect">
            <a:avLst/>
          </a:prstGeom>
          <a:noFill/>
          <a:ln>
            <a:noFill/>
          </a:ln>
        </p:spPr>
      </p:pic>
      <p:sp>
        <p:nvSpPr>
          <p:cNvPr id="162" name="Google Shape;162;p44"/>
          <p:cNvSpPr txBox="1"/>
          <p:nvPr>
            <p:ph type="ctrTitle"/>
          </p:nvPr>
        </p:nvSpPr>
        <p:spPr>
          <a:xfrm>
            <a:off x="558000" y="1221575"/>
            <a:ext cx="54252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SzPts val="6000"/>
              <a:buNone/>
              <a:defRPr sz="6000"/>
            </a:lvl1pPr>
            <a:lvl2pPr lvl="1"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9pPr>
          </a:lstStyle>
          <a:p/>
        </p:txBody>
      </p:sp>
      <p:sp>
        <p:nvSpPr>
          <p:cNvPr id="163" name="Google Shape;163;p44"/>
          <p:cNvSpPr txBox="1"/>
          <p:nvPr>
            <p:ph idx="1" type="subTitle"/>
          </p:nvPr>
        </p:nvSpPr>
        <p:spPr>
          <a:xfrm>
            <a:off x="587625" y="3187975"/>
            <a:ext cx="3961200" cy="8124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SzPts val="1800"/>
              <a:buNone/>
              <a:defRPr/>
            </a:lvl1pPr>
            <a:lvl2pPr lvl="1" algn="r">
              <a:lnSpc>
                <a:spcPct val="114000"/>
              </a:lnSpc>
              <a:spcBef>
                <a:spcPts val="200"/>
              </a:spcBef>
              <a:spcAft>
                <a:spcPts val="0"/>
              </a:spcAft>
              <a:buClr>
                <a:schemeClr val="dk2"/>
              </a:buClr>
              <a:buSzPts val="1800"/>
              <a:buNone/>
              <a:defRPr sz="1800">
                <a:solidFill>
                  <a:schemeClr val="dk2"/>
                </a:solidFill>
              </a:defRPr>
            </a:lvl2pPr>
            <a:lvl3pPr lvl="2" algn="r">
              <a:lnSpc>
                <a:spcPct val="114000"/>
              </a:lnSpc>
              <a:spcBef>
                <a:spcPts val="1200"/>
              </a:spcBef>
              <a:spcAft>
                <a:spcPts val="0"/>
              </a:spcAft>
              <a:buClr>
                <a:schemeClr val="dk2"/>
              </a:buClr>
              <a:buSzPts val="1700"/>
              <a:buNone/>
              <a:defRPr sz="1700">
                <a:solidFill>
                  <a:schemeClr val="dk2"/>
                </a:solidFill>
              </a:defRPr>
            </a:lvl3pPr>
            <a:lvl4pPr lvl="3" algn="r">
              <a:lnSpc>
                <a:spcPct val="114000"/>
              </a:lnSpc>
              <a:spcBef>
                <a:spcPts val="1200"/>
              </a:spcBef>
              <a:spcAft>
                <a:spcPts val="0"/>
              </a:spcAft>
              <a:buClr>
                <a:schemeClr val="dk2"/>
              </a:buClr>
              <a:buSzPts val="1500"/>
              <a:buNone/>
              <a:defRPr sz="1500">
                <a:solidFill>
                  <a:schemeClr val="dk2"/>
                </a:solidFill>
              </a:defRPr>
            </a:lvl4pPr>
            <a:lvl5pPr lvl="4" algn="r">
              <a:lnSpc>
                <a:spcPct val="114000"/>
              </a:lnSpc>
              <a:spcBef>
                <a:spcPts val="200"/>
              </a:spcBef>
              <a:spcAft>
                <a:spcPts val="0"/>
              </a:spcAft>
              <a:buClr>
                <a:schemeClr val="dk2"/>
              </a:buClr>
              <a:buSzPts val="1500"/>
              <a:buNone/>
              <a:defRPr sz="1500">
                <a:solidFill>
                  <a:schemeClr val="dk2"/>
                </a:solidFill>
              </a:defRPr>
            </a:lvl5pPr>
            <a:lvl6pPr lvl="5" algn="r">
              <a:lnSpc>
                <a:spcPct val="90000"/>
              </a:lnSpc>
              <a:spcBef>
                <a:spcPts val="400"/>
              </a:spcBef>
              <a:spcAft>
                <a:spcPts val="0"/>
              </a:spcAft>
              <a:buClr>
                <a:schemeClr val="dk2"/>
              </a:buClr>
              <a:buSzPts val="1500"/>
              <a:buNone/>
              <a:defRPr sz="1500">
                <a:solidFill>
                  <a:schemeClr val="dk2"/>
                </a:solidFill>
              </a:defRPr>
            </a:lvl6pPr>
            <a:lvl7pPr lvl="6" algn="r">
              <a:lnSpc>
                <a:spcPct val="90000"/>
              </a:lnSpc>
              <a:spcBef>
                <a:spcPts val="400"/>
              </a:spcBef>
              <a:spcAft>
                <a:spcPts val="0"/>
              </a:spcAft>
              <a:buClr>
                <a:schemeClr val="dk2"/>
              </a:buClr>
              <a:buSzPts val="1500"/>
              <a:buNone/>
              <a:defRPr sz="1500">
                <a:solidFill>
                  <a:schemeClr val="dk2"/>
                </a:solidFill>
              </a:defRPr>
            </a:lvl7pPr>
            <a:lvl8pPr lvl="7" algn="r">
              <a:lnSpc>
                <a:spcPct val="90000"/>
              </a:lnSpc>
              <a:spcBef>
                <a:spcPts val="400"/>
              </a:spcBef>
              <a:spcAft>
                <a:spcPts val="0"/>
              </a:spcAft>
              <a:buClr>
                <a:schemeClr val="dk2"/>
              </a:buClr>
              <a:buSzPts val="1500"/>
              <a:buNone/>
              <a:defRPr sz="1500">
                <a:solidFill>
                  <a:schemeClr val="dk2"/>
                </a:solidFill>
              </a:defRPr>
            </a:lvl8pPr>
            <a:lvl9pPr lvl="8" algn="r">
              <a:lnSpc>
                <a:spcPct val="90000"/>
              </a:lnSpc>
              <a:spcBef>
                <a:spcPts val="400"/>
              </a:spcBef>
              <a:spcAft>
                <a:spcPts val="0"/>
              </a:spcAft>
              <a:buClr>
                <a:schemeClr val="dk2"/>
              </a:buClr>
              <a:buSzPts val="1500"/>
              <a:buNone/>
              <a:defRPr sz="1500">
                <a:solidFill>
                  <a:schemeClr val="dk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Medium Blue Animated" showMasterSp="0">
  <p:cSld name="TITLE_1_2_2">
    <p:spTree>
      <p:nvGrpSpPr>
        <p:cNvPr id="164" name="Shape 164"/>
        <p:cNvGrpSpPr/>
        <p:nvPr/>
      </p:nvGrpSpPr>
      <p:grpSpPr>
        <a:xfrm>
          <a:off x="0" y="0"/>
          <a:ext cx="0" cy="0"/>
          <a:chOff x="0" y="0"/>
          <a:chExt cx="0" cy="0"/>
        </a:xfrm>
      </p:grpSpPr>
      <p:pic>
        <p:nvPicPr>
          <p:cNvPr id="165" name="Google Shape;165;p45"/>
          <p:cNvPicPr preferRelativeResize="0"/>
          <p:nvPr/>
        </p:nvPicPr>
        <p:blipFill rotWithShape="1">
          <a:blip r:embed="rId2">
            <a:alphaModFix/>
          </a:blip>
          <a:srcRect b="0" l="0" r="704" t="0"/>
          <a:stretch/>
        </p:blipFill>
        <p:spPr>
          <a:xfrm>
            <a:off x="0" y="0"/>
            <a:ext cx="9144000" cy="5148000"/>
          </a:xfrm>
          <a:prstGeom prst="rect">
            <a:avLst/>
          </a:prstGeom>
          <a:noFill/>
          <a:ln>
            <a:noFill/>
          </a:ln>
        </p:spPr>
      </p:pic>
      <p:sp>
        <p:nvSpPr>
          <p:cNvPr id="166" name="Google Shape;166;p45"/>
          <p:cNvSpPr txBox="1"/>
          <p:nvPr>
            <p:ph type="ctrTitle"/>
          </p:nvPr>
        </p:nvSpPr>
        <p:spPr>
          <a:xfrm>
            <a:off x="558000" y="1221575"/>
            <a:ext cx="54252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Clr>
                <a:schemeClr val="lt1"/>
              </a:buClr>
              <a:buSzPts val="6000"/>
              <a:buNone/>
              <a:defRPr sz="6000">
                <a:solidFill>
                  <a:schemeClr val="lt1"/>
                </a:solidFill>
              </a:defRPr>
            </a:lvl1pPr>
            <a:lvl2pPr lvl="1"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9pPr>
          </a:lstStyle>
          <a:p/>
        </p:txBody>
      </p:sp>
      <p:sp>
        <p:nvSpPr>
          <p:cNvPr id="167" name="Google Shape;167;p45"/>
          <p:cNvSpPr txBox="1"/>
          <p:nvPr>
            <p:ph idx="1" type="subTitle"/>
          </p:nvPr>
        </p:nvSpPr>
        <p:spPr>
          <a:xfrm>
            <a:off x="586650" y="3187975"/>
            <a:ext cx="3961200" cy="8289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accent1"/>
              </a:buClr>
              <a:buSzPts val="1800"/>
              <a:buNone/>
              <a:defRPr>
                <a:solidFill>
                  <a:schemeClr val="accent1"/>
                </a:solidFill>
              </a:defRPr>
            </a:lvl1pPr>
            <a:lvl2pPr lvl="1" algn="r">
              <a:lnSpc>
                <a:spcPct val="114000"/>
              </a:lnSpc>
              <a:spcBef>
                <a:spcPts val="200"/>
              </a:spcBef>
              <a:spcAft>
                <a:spcPts val="0"/>
              </a:spcAft>
              <a:buClr>
                <a:schemeClr val="lt1"/>
              </a:buClr>
              <a:buSzPts val="1400"/>
              <a:buNone/>
              <a:defRPr>
                <a:solidFill>
                  <a:schemeClr val="lt1"/>
                </a:solidFill>
              </a:defRPr>
            </a:lvl2pPr>
            <a:lvl3pPr lvl="2" algn="r">
              <a:lnSpc>
                <a:spcPct val="114000"/>
              </a:lnSpc>
              <a:spcBef>
                <a:spcPts val="1200"/>
              </a:spcBef>
              <a:spcAft>
                <a:spcPts val="0"/>
              </a:spcAft>
              <a:buClr>
                <a:schemeClr val="lt1"/>
              </a:buClr>
              <a:buSzPts val="1800"/>
              <a:buNone/>
              <a:defRPr>
                <a:solidFill>
                  <a:schemeClr val="lt1"/>
                </a:solidFill>
              </a:defRPr>
            </a:lvl3pPr>
            <a:lvl4pPr lvl="3" algn="r">
              <a:lnSpc>
                <a:spcPct val="114000"/>
              </a:lnSpc>
              <a:spcBef>
                <a:spcPts val="1200"/>
              </a:spcBef>
              <a:spcAft>
                <a:spcPts val="0"/>
              </a:spcAft>
              <a:buClr>
                <a:schemeClr val="lt1"/>
              </a:buClr>
              <a:buSzPts val="1800"/>
              <a:buNone/>
              <a:defRPr>
                <a:solidFill>
                  <a:schemeClr val="lt1"/>
                </a:solidFill>
              </a:defRPr>
            </a:lvl4pPr>
            <a:lvl5pPr lvl="4" algn="r">
              <a:lnSpc>
                <a:spcPct val="114000"/>
              </a:lnSpc>
              <a:spcBef>
                <a:spcPts val="200"/>
              </a:spcBef>
              <a:spcAft>
                <a:spcPts val="0"/>
              </a:spcAft>
              <a:buClr>
                <a:schemeClr val="lt1"/>
              </a:buClr>
              <a:buSzPts val="1800"/>
              <a:buNone/>
              <a:defRPr>
                <a:solidFill>
                  <a:schemeClr val="lt1"/>
                </a:solidFill>
              </a:defRPr>
            </a:lvl5pPr>
            <a:lvl6pPr lvl="5" algn="r">
              <a:lnSpc>
                <a:spcPct val="90000"/>
              </a:lnSpc>
              <a:spcBef>
                <a:spcPts val="400"/>
              </a:spcBef>
              <a:spcAft>
                <a:spcPts val="0"/>
              </a:spcAft>
              <a:buClr>
                <a:schemeClr val="lt1"/>
              </a:buClr>
              <a:buSzPts val="1800"/>
              <a:buNone/>
              <a:defRPr>
                <a:solidFill>
                  <a:schemeClr val="lt1"/>
                </a:solidFill>
              </a:defRPr>
            </a:lvl6pPr>
            <a:lvl7pPr lvl="6" algn="r">
              <a:lnSpc>
                <a:spcPct val="90000"/>
              </a:lnSpc>
              <a:spcBef>
                <a:spcPts val="400"/>
              </a:spcBef>
              <a:spcAft>
                <a:spcPts val="0"/>
              </a:spcAft>
              <a:buClr>
                <a:schemeClr val="lt1"/>
              </a:buClr>
              <a:buSzPts val="1800"/>
              <a:buNone/>
              <a:defRPr>
                <a:solidFill>
                  <a:schemeClr val="lt1"/>
                </a:solidFill>
              </a:defRPr>
            </a:lvl7pPr>
            <a:lvl8pPr lvl="7" algn="r">
              <a:lnSpc>
                <a:spcPct val="90000"/>
              </a:lnSpc>
              <a:spcBef>
                <a:spcPts val="400"/>
              </a:spcBef>
              <a:spcAft>
                <a:spcPts val="0"/>
              </a:spcAft>
              <a:buClr>
                <a:schemeClr val="lt1"/>
              </a:buClr>
              <a:buSzPts val="1800"/>
              <a:buNone/>
              <a:defRPr>
                <a:solidFill>
                  <a:schemeClr val="lt1"/>
                </a:solidFill>
              </a:defRPr>
            </a:lvl8pPr>
            <a:lvl9pPr lvl="8" algn="r">
              <a:lnSpc>
                <a:spcPct val="90000"/>
              </a:lnSpc>
              <a:spcBef>
                <a:spcPts val="400"/>
              </a:spcBef>
              <a:spcAft>
                <a:spcPts val="0"/>
              </a:spcAft>
              <a:buClr>
                <a:schemeClr val="lt1"/>
              </a:buClr>
              <a:buSzPts val="1800"/>
              <a:buNone/>
              <a:defRPr>
                <a:solidFill>
                  <a:schemeClr val="lt1"/>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Medium Blue Static" showMasterSp="0">
  <p:cSld name="TITLE_1_2_2_2">
    <p:spTree>
      <p:nvGrpSpPr>
        <p:cNvPr id="168" name="Shape 168"/>
        <p:cNvGrpSpPr/>
        <p:nvPr/>
      </p:nvGrpSpPr>
      <p:grpSpPr>
        <a:xfrm>
          <a:off x="0" y="0"/>
          <a:ext cx="0" cy="0"/>
          <a:chOff x="0" y="0"/>
          <a:chExt cx="0" cy="0"/>
        </a:xfrm>
      </p:grpSpPr>
      <p:pic>
        <p:nvPicPr>
          <p:cNvPr id="169" name="Google Shape;169;p46"/>
          <p:cNvPicPr preferRelativeResize="0"/>
          <p:nvPr/>
        </p:nvPicPr>
        <p:blipFill rotWithShape="1">
          <a:blip r:embed="rId2">
            <a:alphaModFix/>
          </a:blip>
          <a:srcRect b="585" l="0" r="0" t="0"/>
          <a:stretch/>
        </p:blipFill>
        <p:spPr>
          <a:xfrm>
            <a:off x="0" y="0"/>
            <a:ext cx="9144001" cy="5148000"/>
          </a:xfrm>
          <a:prstGeom prst="rect">
            <a:avLst/>
          </a:prstGeom>
          <a:noFill/>
          <a:ln>
            <a:noFill/>
          </a:ln>
        </p:spPr>
      </p:pic>
      <p:sp>
        <p:nvSpPr>
          <p:cNvPr id="170" name="Google Shape;170;p46"/>
          <p:cNvSpPr txBox="1"/>
          <p:nvPr>
            <p:ph type="ctrTitle"/>
          </p:nvPr>
        </p:nvSpPr>
        <p:spPr>
          <a:xfrm>
            <a:off x="558000" y="1221575"/>
            <a:ext cx="54252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Clr>
                <a:schemeClr val="lt1"/>
              </a:buClr>
              <a:buSzPts val="6000"/>
              <a:buNone/>
              <a:defRPr sz="6000">
                <a:solidFill>
                  <a:schemeClr val="lt1"/>
                </a:solidFill>
              </a:defRPr>
            </a:lvl1pPr>
            <a:lvl2pPr lvl="1"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9pPr>
          </a:lstStyle>
          <a:p/>
        </p:txBody>
      </p:sp>
      <p:sp>
        <p:nvSpPr>
          <p:cNvPr id="171" name="Google Shape;171;p46"/>
          <p:cNvSpPr txBox="1"/>
          <p:nvPr>
            <p:ph idx="1" type="subTitle"/>
          </p:nvPr>
        </p:nvSpPr>
        <p:spPr>
          <a:xfrm>
            <a:off x="586650" y="3187975"/>
            <a:ext cx="3961200" cy="7908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accent1"/>
              </a:buClr>
              <a:buSzPts val="1800"/>
              <a:buNone/>
              <a:defRPr>
                <a:solidFill>
                  <a:schemeClr val="accent1"/>
                </a:solidFill>
              </a:defRPr>
            </a:lvl1pPr>
            <a:lvl2pPr lvl="1" algn="r">
              <a:lnSpc>
                <a:spcPct val="114000"/>
              </a:lnSpc>
              <a:spcBef>
                <a:spcPts val="200"/>
              </a:spcBef>
              <a:spcAft>
                <a:spcPts val="0"/>
              </a:spcAft>
              <a:buClr>
                <a:schemeClr val="lt1"/>
              </a:buClr>
              <a:buSzPts val="1400"/>
              <a:buNone/>
              <a:defRPr>
                <a:solidFill>
                  <a:schemeClr val="lt1"/>
                </a:solidFill>
              </a:defRPr>
            </a:lvl2pPr>
            <a:lvl3pPr lvl="2" algn="r">
              <a:lnSpc>
                <a:spcPct val="114000"/>
              </a:lnSpc>
              <a:spcBef>
                <a:spcPts val="1200"/>
              </a:spcBef>
              <a:spcAft>
                <a:spcPts val="0"/>
              </a:spcAft>
              <a:buClr>
                <a:schemeClr val="lt1"/>
              </a:buClr>
              <a:buSzPts val="1800"/>
              <a:buNone/>
              <a:defRPr>
                <a:solidFill>
                  <a:schemeClr val="lt1"/>
                </a:solidFill>
              </a:defRPr>
            </a:lvl3pPr>
            <a:lvl4pPr lvl="3" algn="r">
              <a:lnSpc>
                <a:spcPct val="114000"/>
              </a:lnSpc>
              <a:spcBef>
                <a:spcPts val="1200"/>
              </a:spcBef>
              <a:spcAft>
                <a:spcPts val="0"/>
              </a:spcAft>
              <a:buClr>
                <a:schemeClr val="lt1"/>
              </a:buClr>
              <a:buSzPts val="1800"/>
              <a:buNone/>
              <a:defRPr>
                <a:solidFill>
                  <a:schemeClr val="lt1"/>
                </a:solidFill>
              </a:defRPr>
            </a:lvl4pPr>
            <a:lvl5pPr lvl="4" algn="r">
              <a:lnSpc>
                <a:spcPct val="114000"/>
              </a:lnSpc>
              <a:spcBef>
                <a:spcPts val="200"/>
              </a:spcBef>
              <a:spcAft>
                <a:spcPts val="0"/>
              </a:spcAft>
              <a:buClr>
                <a:schemeClr val="lt1"/>
              </a:buClr>
              <a:buSzPts val="1800"/>
              <a:buNone/>
              <a:defRPr>
                <a:solidFill>
                  <a:schemeClr val="lt1"/>
                </a:solidFill>
              </a:defRPr>
            </a:lvl5pPr>
            <a:lvl6pPr lvl="5" algn="r">
              <a:lnSpc>
                <a:spcPct val="90000"/>
              </a:lnSpc>
              <a:spcBef>
                <a:spcPts val="400"/>
              </a:spcBef>
              <a:spcAft>
                <a:spcPts val="0"/>
              </a:spcAft>
              <a:buClr>
                <a:schemeClr val="lt1"/>
              </a:buClr>
              <a:buSzPts val="1800"/>
              <a:buNone/>
              <a:defRPr>
                <a:solidFill>
                  <a:schemeClr val="lt1"/>
                </a:solidFill>
              </a:defRPr>
            </a:lvl6pPr>
            <a:lvl7pPr lvl="6" algn="r">
              <a:lnSpc>
                <a:spcPct val="90000"/>
              </a:lnSpc>
              <a:spcBef>
                <a:spcPts val="400"/>
              </a:spcBef>
              <a:spcAft>
                <a:spcPts val="0"/>
              </a:spcAft>
              <a:buClr>
                <a:schemeClr val="lt1"/>
              </a:buClr>
              <a:buSzPts val="1800"/>
              <a:buNone/>
              <a:defRPr>
                <a:solidFill>
                  <a:schemeClr val="lt1"/>
                </a:solidFill>
              </a:defRPr>
            </a:lvl7pPr>
            <a:lvl8pPr lvl="7" algn="r">
              <a:lnSpc>
                <a:spcPct val="90000"/>
              </a:lnSpc>
              <a:spcBef>
                <a:spcPts val="400"/>
              </a:spcBef>
              <a:spcAft>
                <a:spcPts val="0"/>
              </a:spcAft>
              <a:buClr>
                <a:schemeClr val="lt1"/>
              </a:buClr>
              <a:buSzPts val="1800"/>
              <a:buNone/>
              <a:defRPr>
                <a:solidFill>
                  <a:schemeClr val="lt1"/>
                </a:solidFill>
              </a:defRPr>
            </a:lvl8pPr>
            <a:lvl9pPr lvl="8" algn="r">
              <a:lnSpc>
                <a:spcPct val="90000"/>
              </a:lnSpc>
              <a:spcBef>
                <a:spcPts val="400"/>
              </a:spcBef>
              <a:spcAft>
                <a:spcPts val="0"/>
              </a:spcAft>
              <a:buClr>
                <a:schemeClr val="lt1"/>
              </a:buClr>
              <a:buSzPts val="1800"/>
              <a:buNone/>
              <a:defRPr>
                <a:solidFill>
                  <a:schemeClr val="lt1"/>
                </a:solidFill>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Medium Blue 2 Animated" showMasterSp="0">
  <p:cSld name="TITLE_1_2_2_1">
    <p:spTree>
      <p:nvGrpSpPr>
        <p:cNvPr id="172" name="Shape 172"/>
        <p:cNvGrpSpPr/>
        <p:nvPr/>
      </p:nvGrpSpPr>
      <p:grpSpPr>
        <a:xfrm>
          <a:off x="0" y="0"/>
          <a:ext cx="0" cy="0"/>
          <a:chOff x="0" y="0"/>
          <a:chExt cx="0" cy="0"/>
        </a:xfrm>
      </p:grpSpPr>
      <p:pic>
        <p:nvPicPr>
          <p:cNvPr id="173" name="Google Shape;173;p47"/>
          <p:cNvPicPr preferRelativeResize="0"/>
          <p:nvPr/>
        </p:nvPicPr>
        <p:blipFill rotWithShape="1">
          <a:blip r:embed="rId2">
            <a:alphaModFix/>
          </a:blip>
          <a:srcRect b="0" l="0" r="704" t="0"/>
          <a:stretch/>
        </p:blipFill>
        <p:spPr>
          <a:xfrm>
            <a:off x="0" y="0"/>
            <a:ext cx="9144000" cy="5148000"/>
          </a:xfrm>
          <a:prstGeom prst="rect">
            <a:avLst/>
          </a:prstGeom>
          <a:noFill/>
          <a:ln>
            <a:noFill/>
          </a:ln>
        </p:spPr>
      </p:pic>
      <p:sp>
        <p:nvSpPr>
          <p:cNvPr id="174" name="Google Shape;174;p47"/>
          <p:cNvSpPr txBox="1"/>
          <p:nvPr>
            <p:ph type="ctrTitle"/>
          </p:nvPr>
        </p:nvSpPr>
        <p:spPr>
          <a:xfrm>
            <a:off x="558000" y="1221575"/>
            <a:ext cx="54252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Clr>
                <a:schemeClr val="lt1"/>
              </a:buClr>
              <a:buSzPts val="6000"/>
              <a:buNone/>
              <a:defRPr sz="6000">
                <a:solidFill>
                  <a:schemeClr val="lt1"/>
                </a:solidFill>
              </a:defRPr>
            </a:lvl1pPr>
            <a:lvl2pPr lvl="1"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9pPr>
          </a:lstStyle>
          <a:p/>
        </p:txBody>
      </p:sp>
      <p:sp>
        <p:nvSpPr>
          <p:cNvPr id="175" name="Google Shape;175;p47"/>
          <p:cNvSpPr txBox="1"/>
          <p:nvPr>
            <p:ph idx="1" type="subTitle"/>
          </p:nvPr>
        </p:nvSpPr>
        <p:spPr>
          <a:xfrm>
            <a:off x="586650" y="3187975"/>
            <a:ext cx="3961200" cy="8343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SzPts val="1800"/>
              <a:buNone/>
              <a:defRPr/>
            </a:lvl1pPr>
            <a:lvl2pPr lvl="1" algn="r">
              <a:lnSpc>
                <a:spcPct val="114000"/>
              </a:lnSpc>
              <a:spcBef>
                <a:spcPts val="200"/>
              </a:spcBef>
              <a:spcAft>
                <a:spcPts val="0"/>
              </a:spcAft>
              <a:buSzPts val="1400"/>
              <a:buNone/>
              <a:defRPr/>
            </a:lvl2pPr>
            <a:lvl3pPr lvl="2" algn="r">
              <a:lnSpc>
                <a:spcPct val="114000"/>
              </a:lnSpc>
              <a:spcBef>
                <a:spcPts val="1200"/>
              </a:spcBef>
              <a:spcAft>
                <a:spcPts val="0"/>
              </a:spcAft>
              <a:buSzPts val="1800"/>
              <a:buNone/>
              <a:defRPr/>
            </a:lvl3pPr>
            <a:lvl4pPr lvl="3" algn="r">
              <a:lnSpc>
                <a:spcPct val="114000"/>
              </a:lnSpc>
              <a:spcBef>
                <a:spcPts val="1200"/>
              </a:spcBef>
              <a:spcAft>
                <a:spcPts val="0"/>
              </a:spcAft>
              <a:buSzPts val="1800"/>
              <a:buNone/>
              <a:defRPr/>
            </a:lvl4pPr>
            <a:lvl5pPr lvl="4" algn="r">
              <a:lnSpc>
                <a:spcPct val="114000"/>
              </a:lnSpc>
              <a:spcBef>
                <a:spcPts val="200"/>
              </a:spcBef>
              <a:spcAft>
                <a:spcPts val="0"/>
              </a:spcAft>
              <a:buSzPts val="1800"/>
              <a:buNone/>
              <a:defRPr/>
            </a:lvl5pPr>
            <a:lvl6pPr lvl="5" algn="r">
              <a:lnSpc>
                <a:spcPct val="90000"/>
              </a:lnSpc>
              <a:spcBef>
                <a:spcPts val="400"/>
              </a:spcBef>
              <a:spcAft>
                <a:spcPts val="0"/>
              </a:spcAft>
              <a:buSzPts val="1800"/>
              <a:buNone/>
              <a:defRPr/>
            </a:lvl6pPr>
            <a:lvl7pPr lvl="6" algn="r">
              <a:lnSpc>
                <a:spcPct val="90000"/>
              </a:lnSpc>
              <a:spcBef>
                <a:spcPts val="400"/>
              </a:spcBef>
              <a:spcAft>
                <a:spcPts val="0"/>
              </a:spcAft>
              <a:buSzPts val="1800"/>
              <a:buNone/>
              <a:defRPr/>
            </a:lvl7pPr>
            <a:lvl8pPr lvl="7" algn="r">
              <a:lnSpc>
                <a:spcPct val="90000"/>
              </a:lnSpc>
              <a:spcBef>
                <a:spcPts val="400"/>
              </a:spcBef>
              <a:spcAft>
                <a:spcPts val="0"/>
              </a:spcAft>
              <a:buSzPts val="1800"/>
              <a:buNone/>
              <a:defRPr/>
            </a:lvl8pPr>
            <a:lvl9pPr lvl="8" algn="r">
              <a:lnSpc>
                <a:spcPct val="90000"/>
              </a:lnSpc>
              <a:spcBef>
                <a:spcPts val="400"/>
              </a:spcBef>
              <a:spcAft>
                <a:spcPts val="0"/>
              </a:spcAft>
              <a:buSzPts val="1800"/>
              <a:buNone/>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vider Medium Blue 2 Static" showMasterSp="0">
  <p:cSld name="TITLE_1_2_2_1_1">
    <p:spTree>
      <p:nvGrpSpPr>
        <p:cNvPr id="176" name="Shape 176"/>
        <p:cNvGrpSpPr/>
        <p:nvPr/>
      </p:nvGrpSpPr>
      <p:grpSpPr>
        <a:xfrm>
          <a:off x="0" y="0"/>
          <a:ext cx="0" cy="0"/>
          <a:chOff x="0" y="0"/>
          <a:chExt cx="0" cy="0"/>
        </a:xfrm>
      </p:grpSpPr>
      <p:pic>
        <p:nvPicPr>
          <p:cNvPr id="177" name="Google Shape;177;p48"/>
          <p:cNvPicPr preferRelativeResize="0"/>
          <p:nvPr/>
        </p:nvPicPr>
        <p:blipFill rotWithShape="1">
          <a:blip r:embed="rId2">
            <a:alphaModFix/>
          </a:blip>
          <a:srcRect b="0" l="0" r="0" t="0"/>
          <a:stretch/>
        </p:blipFill>
        <p:spPr>
          <a:xfrm>
            <a:off x="11" y="0"/>
            <a:ext cx="9144000" cy="5148001"/>
          </a:xfrm>
          <a:prstGeom prst="rect">
            <a:avLst/>
          </a:prstGeom>
          <a:noFill/>
          <a:ln>
            <a:noFill/>
          </a:ln>
        </p:spPr>
      </p:pic>
      <p:sp>
        <p:nvSpPr>
          <p:cNvPr id="178" name="Google Shape;178;p48"/>
          <p:cNvSpPr txBox="1"/>
          <p:nvPr>
            <p:ph type="ctrTitle"/>
          </p:nvPr>
        </p:nvSpPr>
        <p:spPr>
          <a:xfrm>
            <a:off x="558000" y="1221575"/>
            <a:ext cx="54252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Clr>
                <a:schemeClr val="lt1"/>
              </a:buClr>
              <a:buSzPts val="6000"/>
              <a:buNone/>
              <a:defRPr sz="6000">
                <a:solidFill>
                  <a:schemeClr val="lt1"/>
                </a:solidFill>
              </a:defRPr>
            </a:lvl1pPr>
            <a:lvl2pPr lvl="1"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lt1"/>
              </a:buClr>
              <a:buSzPts val="1100"/>
              <a:buFont typeface="Inter Tight Medium"/>
              <a:buNone/>
              <a:defRPr>
                <a:solidFill>
                  <a:schemeClr val="lt1"/>
                </a:solidFill>
                <a:latin typeface="Inter Tight Medium"/>
                <a:ea typeface="Inter Tight Medium"/>
                <a:cs typeface="Inter Tight Medium"/>
                <a:sym typeface="Inter Tight Medium"/>
              </a:defRPr>
            </a:lvl9pPr>
          </a:lstStyle>
          <a:p/>
        </p:txBody>
      </p:sp>
      <p:sp>
        <p:nvSpPr>
          <p:cNvPr id="179" name="Google Shape;179;p48"/>
          <p:cNvSpPr txBox="1"/>
          <p:nvPr>
            <p:ph idx="1" type="subTitle"/>
          </p:nvPr>
        </p:nvSpPr>
        <p:spPr>
          <a:xfrm>
            <a:off x="586650" y="3187975"/>
            <a:ext cx="3961200" cy="9267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SzPts val="1800"/>
              <a:buNone/>
              <a:defRPr/>
            </a:lvl1pPr>
            <a:lvl2pPr lvl="1" algn="r">
              <a:lnSpc>
                <a:spcPct val="114000"/>
              </a:lnSpc>
              <a:spcBef>
                <a:spcPts val="200"/>
              </a:spcBef>
              <a:spcAft>
                <a:spcPts val="0"/>
              </a:spcAft>
              <a:buSzPts val="1400"/>
              <a:buNone/>
              <a:defRPr/>
            </a:lvl2pPr>
            <a:lvl3pPr lvl="2" algn="r">
              <a:lnSpc>
                <a:spcPct val="114000"/>
              </a:lnSpc>
              <a:spcBef>
                <a:spcPts val="1200"/>
              </a:spcBef>
              <a:spcAft>
                <a:spcPts val="0"/>
              </a:spcAft>
              <a:buSzPts val="1800"/>
              <a:buNone/>
              <a:defRPr/>
            </a:lvl3pPr>
            <a:lvl4pPr lvl="3" algn="r">
              <a:lnSpc>
                <a:spcPct val="114000"/>
              </a:lnSpc>
              <a:spcBef>
                <a:spcPts val="1200"/>
              </a:spcBef>
              <a:spcAft>
                <a:spcPts val="0"/>
              </a:spcAft>
              <a:buSzPts val="1800"/>
              <a:buNone/>
              <a:defRPr/>
            </a:lvl4pPr>
            <a:lvl5pPr lvl="4" algn="r">
              <a:lnSpc>
                <a:spcPct val="114000"/>
              </a:lnSpc>
              <a:spcBef>
                <a:spcPts val="200"/>
              </a:spcBef>
              <a:spcAft>
                <a:spcPts val="0"/>
              </a:spcAft>
              <a:buSzPts val="1800"/>
              <a:buNone/>
              <a:defRPr/>
            </a:lvl5pPr>
            <a:lvl6pPr lvl="5" algn="r">
              <a:lnSpc>
                <a:spcPct val="90000"/>
              </a:lnSpc>
              <a:spcBef>
                <a:spcPts val="400"/>
              </a:spcBef>
              <a:spcAft>
                <a:spcPts val="0"/>
              </a:spcAft>
              <a:buSzPts val="1800"/>
              <a:buNone/>
              <a:defRPr/>
            </a:lvl6pPr>
            <a:lvl7pPr lvl="6" algn="r">
              <a:lnSpc>
                <a:spcPct val="90000"/>
              </a:lnSpc>
              <a:spcBef>
                <a:spcPts val="400"/>
              </a:spcBef>
              <a:spcAft>
                <a:spcPts val="0"/>
              </a:spcAft>
              <a:buSzPts val="1800"/>
              <a:buNone/>
              <a:defRPr/>
            </a:lvl7pPr>
            <a:lvl8pPr lvl="7" algn="r">
              <a:lnSpc>
                <a:spcPct val="90000"/>
              </a:lnSpc>
              <a:spcBef>
                <a:spcPts val="400"/>
              </a:spcBef>
              <a:spcAft>
                <a:spcPts val="0"/>
              </a:spcAft>
              <a:buSzPts val="1800"/>
              <a:buNone/>
              <a:defRPr/>
            </a:lvl8pPr>
            <a:lvl9pPr lvl="8" algn="r">
              <a:lnSpc>
                <a:spcPct val="90000"/>
              </a:lnSpc>
              <a:spcBef>
                <a:spcPts val="400"/>
              </a:spcBef>
              <a:spcAft>
                <a:spcPts val="0"/>
              </a:spcAft>
              <a:buSzPts val="18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White" showMasterSp="0">
  <p:cSld name="TITLE_1_1">
    <p:spTree>
      <p:nvGrpSpPr>
        <p:cNvPr id="180" name="Shape 180"/>
        <p:cNvGrpSpPr/>
        <p:nvPr/>
      </p:nvGrpSpPr>
      <p:grpSpPr>
        <a:xfrm>
          <a:off x="0" y="0"/>
          <a:ext cx="0" cy="0"/>
          <a:chOff x="0" y="0"/>
          <a:chExt cx="0" cy="0"/>
        </a:xfrm>
      </p:grpSpPr>
      <p:sp>
        <p:nvSpPr>
          <p:cNvPr id="181" name="Google Shape;181;p49"/>
          <p:cNvSpPr txBox="1"/>
          <p:nvPr>
            <p:ph type="ctrTitle"/>
          </p:nvPr>
        </p:nvSpPr>
        <p:spPr>
          <a:xfrm>
            <a:off x="558000" y="1180200"/>
            <a:ext cx="4240800" cy="2783100"/>
          </a:xfrm>
          <a:prstGeom prst="rect">
            <a:avLst/>
          </a:prstGeom>
          <a:noFill/>
          <a:ln>
            <a:noFill/>
          </a:ln>
        </p:spPr>
        <p:txBody>
          <a:bodyPr anchorCtr="0" anchor="ctr" bIns="0" lIns="0" spcFirstLastPara="1" rIns="0" wrap="square" tIns="0">
            <a:noAutofit/>
          </a:bodyPr>
          <a:lstStyle>
            <a:lvl1pPr lvl="0" algn="l">
              <a:lnSpc>
                <a:spcPct val="85000"/>
              </a:lnSpc>
              <a:spcBef>
                <a:spcPts val="0"/>
              </a:spcBef>
              <a:spcAft>
                <a:spcPts val="0"/>
              </a:spcAft>
              <a:buClr>
                <a:schemeClr val="accent5"/>
              </a:buClr>
              <a:buSzPts val="6000"/>
              <a:buNone/>
              <a:defRPr sz="6000">
                <a:solidFill>
                  <a:schemeClr val="accent5"/>
                </a:solidFill>
              </a:defRPr>
            </a:lvl1pPr>
            <a:lvl2pPr lvl="1" algn="l">
              <a:lnSpc>
                <a:spcPct val="85000"/>
              </a:lnSpc>
              <a:spcBef>
                <a:spcPts val="0"/>
              </a:spcBef>
              <a:spcAft>
                <a:spcPts val="0"/>
              </a:spcAft>
              <a:buClr>
                <a:schemeClr val="dk1"/>
              </a:buClr>
              <a:buSzPts val="6800"/>
              <a:buFont typeface="Inter Tight Medium"/>
              <a:buNone/>
              <a:defRPr sz="6800">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6800"/>
              <a:buFont typeface="Inter Tight Medium"/>
              <a:buNone/>
              <a:defRPr sz="6800">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6800"/>
              <a:buFont typeface="Inter Tight Medium"/>
              <a:buNone/>
              <a:defRPr sz="6800">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6800"/>
              <a:buFont typeface="Inter Tight Medium"/>
              <a:buNone/>
              <a:defRPr sz="6800">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6800"/>
              <a:buFont typeface="Inter Tight Medium"/>
              <a:buNone/>
              <a:defRPr sz="6800">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6800"/>
              <a:buFont typeface="Inter Tight Medium"/>
              <a:buNone/>
              <a:defRPr sz="6800">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6800"/>
              <a:buFont typeface="Inter Tight Medium"/>
              <a:buNone/>
              <a:defRPr sz="6800">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6800"/>
              <a:buFont typeface="Inter Tight Medium"/>
              <a:buNone/>
              <a:defRPr sz="6800">
                <a:solidFill>
                  <a:schemeClr val="dk1"/>
                </a:solidFill>
                <a:latin typeface="Inter Tight Medium"/>
                <a:ea typeface="Inter Tight Medium"/>
                <a:cs typeface="Inter Tight Medium"/>
                <a:sym typeface="Inter Tight Medium"/>
              </a:defRPr>
            </a:lvl9pPr>
          </a:lstStyle>
          <a:p/>
        </p:txBody>
      </p:sp>
      <p:sp>
        <p:nvSpPr>
          <p:cNvPr id="182" name="Google Shape;182;p49"/>
          <p:cNvSpPr txBox="1"/>
          <p:nvPr>
            <p:ph idx="1" type="body"/>
          </p:nvPr>
        </p:nvSpPr>
        <p:spPr>
          <a:xfrm>
            <a:off x="5190300" y="1019250"/>
            <a:ext cx="3296400" cy="3105000"/>
          </a:xfrm>
          <a:prstGeom prst="rect">
            <a:avLst/>
          </a:prstGeom>
          <a:noFill/>
          <a:ln>
            <a:noFill/>
          </a:ln>
        </p:spPr>
        <p:txBody>
          <a:bodyPr anchorCtr="0" anchor="ctr" bIns="0" lIns="0" spcFirstLastPara="1" rIns="0" wrap="square" tIns="0">
            <a:noAutofit/>
          </a:bodyPr>
          <a:lstStyle>
            <a:lvl1pPr indent="-342900" lvl="0" marL="457200" algn="l">
              <a:lnSpc>
                <a:spcPct val="200000"/>
              </a:lnSpc>
              <a:spcBef>
                <a:spcPts val="600"/>
              </a:spcBef>
              <a:spcAft>
                <a:spcPts val="0"/>
              </a:spcAft>
              <a:buSzPts val="1800"/>
              <a:buChar char="•"/>
              <a:defRPr/>
            </a:lvl1pPr>
            <a:lvl2pPr indent="-317500" lvl="1" marL="914400" algn="l">
              <a:lnSpc>
                <a:spcPct val="200000"/>
              </a:lnSpc>
              <a:spcBef>
                <a:spcPts val="1200"/>
              </a:spcBef>
              <a:spcAft>
                <a:spcPts val="0"/>
              </a:spcAft>
              <a:buSzPts val="1400"/>
              <a:buChar char="•"/>
              <a:defRPr/>
            </a:lvl2pPr>
            <a:lvl3pPr indent="-342900" lvl="2" marL="1371600" algn="l">
              <a:lnSpc>
                <a:spcPct val="200000"/>
              </a:lnSpc>
              <a:spcBef>
                <a:spcPts val="1200"/>
              </a:spcBef>
              <a:spcAft>
                <a:spcPts val="0"/>
              </a:spcAft>
              <a:buSzPts val="1800"/>
              <a:buChar char="•"/>
              <a:defRPr/>
            </a:lvl3pPr>
            <a:lvl4pPr indent="-342900" lvl="3" marL="1828800" algn="l">
              <a:lnSpc>
                <a:spcPct val="200000"/>
              </a:lnSpc>
              <a:spcBef>
                <a:spcPts val="1200"/>
              </a:spcBef>
              <a:spcAft>
                <a:spcPts val="0"/>
              </a:spcAft>
              <a:buSzPts val="1800"/>
              <a:buChar char="•"/>
              <a:defRPr/>
            </a:lvl4pPr>
            <a:lvl5pPr indent="-342900" lvl="4" marL="2286000" algn="l">
              <a:lnSpc>
                <a:spcPct val="200000"/>
              </a:lnSpc>
              <a:spcBef>
                <a:spcPts val="200"/>
              </a:spcBef>
              <a:spcAft>
                <a:spcPts val="0"/>
              </a:spcAft>
              <a:buSzPts val="1800"/>
              <a:buChar char="•"/>
              <a:defRPr/>
            </a:lvl5pPr>
            <a:lvl6pPr indent="-342900" lvl="5" marL="2743200" algn="l">
              <a:lnSpc>
                <a:spcPct val="200000"/>
              </a:lnSpc>
              <a:spcBef>
                <a:spcPts val="400"/>
              </a:spcBef>
              <a:spcAft>
                <a:spcPts val="0"/>
              </a:spcAft>
              <a:buSzPts val="1800"/>
              <a:buChar char="•"/>
              <a:defRPr/>
            </a:lvl6pPr>
            <a:lvl7pPr indent="-342900" lvl="6" marL="3200400" algn="l">
              <a:lnSpc>
                <a:spcPct val="200000"/>
              </a:lnSpc>
              <a:spcBef>
                <a:spcPts val="400"/>
              </a:spcBef>
              <a:spcAft>
                <a:spcPts val="0"/>
              </a:spcAft>
              <a:buSzPts val="1800"/>
              <a:buChar char="•"/>
              <a:defRPr/>
            </a:lvl7pPr>
            <a:lvl8pPr indent="-342900" lvl="7" marL="3657600" algn="l">
              <a:lnSpc>
                <a:spcPct val="200000"/>
              </a:lnSpc>
              <a:spcBef>
                <a:spcPts val="400"/>
              </a:spcBef>
              <a:spcAft>
                <a:spcPts val="0"/>
              </a:spcAft>
              <a:buSzPts val="1800"/>
              <a:buChar char="•"/>
              <a:defRPr/>
            </a:lvl8pPr>
            <a:lvl9pPr indent="-342900" lvl="8" marL="4114800" algn="l">
              <a:lnSpc>
                <a:spcPct val="200000"/>
              </a:lnSpc>
              <a:spcBef>
                <a:spcPts val="400"/>
              </a:spcBef>
              <a:spcAft>
                <a:spcPts val="0"/>
              </a:spcAft>
              <a:buSzPts val="1800"/>
              <a:buChar char="•"/>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ssaging Slide White with Blue Orb" showMasterSp="0">
  <p:cSld name="TITLE_1_1_4">
    <p:spTree>
      <p:nvGrpSpPr>
        <p:cNvPr id="183" name="Shape 183"/>
        <p:cNvGrpSpPr/>
        <p:nvPr/>
      </p:nvGrpSpPr>
      <p:grpSpPr>
        <a:xfrm>
          <a:off x="0" y="0"/>
          <a:ext cx="0" cy="0"/>
          <a:chOff x="0" y="0"/>
          <a:chExt cx="0" cy="0"/>
        </a:xfrm>
      </p:grpSpPr>
      <p:pic>
        <p:nvPicPr>
          <p:cNvPr descr="A picture containing glass, container&#10;&#10;Description automatically generated" id="184" name="Google Shape;184;p50"/>
          <p:cNvPicPr preferRelativeResize="0"/>
          <p:nvPr/>
        </p:nvPicPr>
        <p:blipFill rotWithShape="1">
          <a:blip r:embed="rId2">
            <a:alphaModFix amt="65000"/>
          </a:blip>
          <a:srcRect b="0" l="0" r="0" t="0"/>
          <a:stretch/>
        </p:blipFill>
        <p:spPr>
          <a:xfrm>
            <a:off x="0" y="0"/>
            <a:ext cx="4274701" cy="3433977"/>
          </a:xfrm>
          <a:prstGeom prst="rect">
            <a:avLst/>
          </a:prstGeom>
          <a:noFill/>
          <a:ln>
            <a:noFill/>
          </a:ln>
        </p:spPr>
      </p:pic>
      <p:sp>
        <p:nvSpPr>
          <p:cNvPr id="185" name="Google Shape;185;p50"/>
          <p:cNvSpPr txBox="1"/>
          <p:nvPr>
            <p:ph type="ctrTitle"/>
          </p:nvPr>
        </p:nvSpPr>
        <p:spPr>
          <a:xfrm>
            <a:off x="3850000" y="1180200"/>
            <a:ext cx="4979100" cy="2783100"/>
          </a:xfrm>
          <a:prstGeom prst="rect">
            <a:avLst/>
          </a:prstGeom>
          <a:noFill/>
          <a:ln>
            <a:noFill/>
          </a:ln>
        </p:spPr>
        <p:txBody>
          <a:bodyPr anchorCtr="0" anchor="ctr" bIns="0" lIns="0" spcFirstLastPara="1" rIns="0" wrap="square" tIns="0">
            <a:noAutofit/>
          </a:bodyPr>
          <a:lstStyle>
            <a:lvl1pPr lvl="0" algn="l">
              <a:lnSpc>
                <a:spcPct val="85000"/>
              </a:lnSpc>
              <a:spcBef>
                <a:spcPts val="0"/>
              </a:spcBef>
              <a:spcAft>
                <a:spcPts val="0"/>
              </a:spcAft>
              <a:buSzPts val="4800"/>
              <a:buNone/>
              <a:defRPr sz="4800"/>
            </a:lvl1pPr>
            <a:lvl2pPr lvl="1" algn="l">
              <a:lnSpc>
                <a:spcPct val="85000"/>
              </a:lnSpc>
              <a:spcBef>
                <a:spcPts val="0"/>
              </a:spcBef>
              <a:spcAft>
                <a:spcPts val="0"/>
              </a:spcAft>
              <a:buClr>
                <a:schemeClr val="dk1"/>
              </a:buClr>
              <a:buSzPts val="4800"/>
              <a:buFont typeface="Inter Tight Medium"/>
              <a:buNone/>
              <a:defRPr sz="4800">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4800"/>
              <a:buFont typeface="Inter Tight Medium"/>
              <a:buNone/>
              <a:defRPr sz="4800">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4800"/>
              <a:buFont typeface="Inter Tight Medium"/>
              <a:buNone/>
              <a:defRPr sz="4800">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4800"/>
              <a:buFont typeface="Inter Tight Medium"/>
              <a:buNone/>
              <a:defRPr sz="4800">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4800"/>
              <a:buFont typeface="Inter Tight Medium"/>
              <a:buNone/>
              <a:defRPr sz="4800">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4800"/>
              <a:buFont typeface="Inter Tight Medium"/>
              <a:buNone/>
              <a:defRPr sz="4800">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4800"/>
              <a:buFont typeface="Inter Tight Medium"/>
              <a:buNone/>
              <a:defRPr sz="4800">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4800"/>
              <a:buFont typeface="Inter Tight Medium"/>
              <a:buNone/>
              <a:defRPr sz="4800">
                <a:solidFill>
                  <a:schemeClr val="dk1"/>
                </a:solidFill>
                <a:latin typeface="Inter Tight Medium"/>
                <a:ea typeface="Inter Tight Medium"/>
                <a:cs typeface="Inter Tight Medium"/>
                <a:sym typeface="Inter Tight Medium"/>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Light Blue" showMasterSp="0">
  <p:cSld name="TITLE_1_1_3">
    <p:bg>
      <p:bgPr>
        <a:solidFill>
          <a:schemeClr val="dk2"/>
        </a:solidFill>
      </p:bgPr>
    </p:bg>
    <p:spTree>
      <p:nvGrpSpPr>
        <p:cNvPr id="186" name="Shape 186"/>
        <p:cNvGrpSpPr/>
        <p:nvPr/>
      </p:nvGrpSpPr>
      <p:grpSpPr>
        <a:xfrm>
          <a:off x="0" y="0"/>
          <a:ext cx="0" cy="0"/>
          <a:chOff x="0" y="0"/>
          <a:chExt cx="0" cy="0"/>
        </a:xfrm>
      </p:grpSpPr>
      <p:sp>
        <p:nvSpPr>
          <p:cNvPr id="187" name="Google Shape;187;p51"/>
          <p:cNvSpPr txBox="1"/>
          <p:nvPr>
            <p:ph idx="1" type="body"/>
          </p:nvPr>
        </p:nvSpPr>
        <p:spPr>
          <a:xfrm>
            <a:off x="5190300" y="1019250"/>
            <a:ext cx="3296400" cy="3105000"/>
          </a:xfrm>
          <a:prstGeom prst="rect">
            <a:avLst/>
          </a:prstGeom>
          <a:noFill/>
          <a:ln>
            <a:noFill/>
          </a:ln>
        </p:spPr>
        <p:txBody>
          <a:bodyPr anchorCtr="0" anchor="ctr" bIns="0" lIns="0" spcFirstLastPara="1" rIns="0" wrap="square" tIns="0">
            <a:noAutofit/>
          </a:bodyPr>
          <a:lstStyle>
            <a:lvl1pPr indent="-342900" lvl="0" marL="457200" algn="l">
              <a:lnSpc>
                <a:spcPct val="200000"/>
              </a:lnSpc>
              <a:spcBef>
                <a:spcPts val="600"/>
              </a:spcBef>
              <a:spcAft>
                <a:spcPts val="0"/>
              </a:spcAft>
              <a:buSzPts val="1800"/>
              <a:buChar char="•"/>
              <a:defRPr/>
            </a:lvl1pPr>
            <a:lvl2pPr indent="-317500" lvl="1" marL="914400" algn="l">
              <a:lnSpc>
                <a:spcPct val="200000"/>
              </a:lnSpc>
              <a:spcBef>
                <a:spcPts val="1200"/>
              </a:spcBef>
              <a:spcAft>
                <a:spcPts val="0"/>
              </a:spcAft>
              <a:buSzPts val="1400"/>
              <a:buChar char="•"/>
              <a:defRPr/>
            </a:lvl2pPr>
            <a:lvl3pPr indent="-342900" lvl="2" marL="1371600" algn="l">
              <a:lnSpc>
                <a:spcPct val="200000"/>
              </a:lnSpc>
              <a:spcBef>
                <a:spcPts val="1200"/>
              </a:spcBef>
              <a:spcAft>
                <a:spcPts val="0"/>
              </a:spcAft>
              <a:buSzPts val="1800"/>
              <a:buChar char="•"/>
              <a:defRPr/>
            </a:lvl3pPr>
            <a:lvl4pPr indent="-342900" lvl="3" marL="1828800" algn="l">
              <a:lnSpc>
                <a:spcPct val="200000"/>
              </a:lnSpc>
              <a:spcBef>
                <a:spcPts val="1200"/>
              </a:spcBef>
              <a:spcAft>
                <a:spcPts val="0"/>
              </a:spcAft>
              <a:buSzPts val="1800"/>
              <a:buChar char="•"/>
              <a:defRPr/>
            </a:lvl4pPr>
            <a:lvl5pPr indent="-342900" lvl="4" marL="2286000" algn="l">
              <a:lnSpc>
                <a:spcPct val="200000"/>
              </a:lnSpc>
              <a:spcBef>
                <a:spcPts val="200"/>
              </a:spcBef>
              <a:spcAft>
                <a:spcPts val="0"/>
              </a:spcAft>
              <a:buSzPts val="1800"/>
              <a:buChar char="•"/>
              <a:defRPr/>
            </a:lvl5pPr>
            <a:lvl6pPr indent="-342900" lvl="5" marL="2743200" algn="l">
              <a:lnSpc>
                <a:spcPct val="200000"/>
              </a:lnSpc>
              <a:spcBef>
                <a:spcPts val="400"/>
              </a:spcBef>
              <a:spcAft>
                <a:spcPts val="0"/>
              </a:spcAft>
              <a:buSzPts val="1800"/>
              <a:buChar char="•"/>
              <a:defRPr/>
            </a:lvl6pPr>
            <a:lvl7pPr indent="-342900" lvl="6" marL="3200400" algn="l">
              <a:lnSpc>
                <a:spcPct val="200000"/>
              </a:lnSpc>
              <a:spcBef>
                <a:spcPts val="400"/>
              </a:spcBef>
              <a:spcAft>
                <a:spcPts val="0"/>
              </a:spcAft>
              <a:buSzPts val="1800"/>
              <a:buChar char="•"/>
              <a:defRPr/>
            </a:lvl7pPr>
            <a:lvl8pPr indent="-342900" lvl="7" marL="3657600" algn="l">
              <a:lnSpc>
                <a:spcPct val="200000"/>
              </a:lnSpc>
              <a:spcBef>
                <a:spcPts val="400"/>
              </a:spcBef>
              <a:spcAft>
                <a:spcPts val="0"/>
              </a:spcAft>
              <a:buSzPts val="1800"/>
              <a:buChar char="•"/>
              <a:defRPr/>
            </a:lvl8pPr>
            <a:lvl9pPr indent="-342900" lvl="8" marL="4114800" algn="l">
              <a:lnSpc>
                <a:spcPct val="200000"/>
              </a:lnSpc>
              <a:spcBef>
                <a:spcPts val="400"/>
              </a:spcBef>
              <a:spcAft>
                <a:spcPts val="0"/>
              </a:spcAft>
              <a:buSzPts val="1800"/>
              <a:buChar char="•"/>
              <a:defRPr/>
            </a:lvl9pPr>
          </a:lstStyle>
          <a:p/>
        </p:txBody>
      </p:sp>
      <p:sp>
        <p:nvSpPr>
          <p:cNvPr id="188" name="Google Shape;188;p51"/>
          <p:cNvSpPr txBox="1"/>
          <p:nvPr>
            <p:ph type="ctrTitle"/>
          </p:nvPr>
        </p:nvSpPr>
        <p:spPr>
          <a:xfrm>
            <a:off x="553575" y="1221575"/>
            <a:ext cx="4240800" cy="2783100"/>
          </a:xfrm>
          <a:prstGeom prst="rect">
            <a:avLst/>
          </a:prstGeom>
          <a:noFill/>
          <a:ln>
            <a:noFill/>
          </a:ln>
        </p:spPr>
        <p:txBody>
          <a:bodyPr anchorCtr="0" anchor="ctr" bIns="0" lIns="0" spcFirstLastPara="1" rIns="0" wrap="square" tIns="0">
            <a:noAutofit/>
          </a:bodyPr>
          <a:lstStyle>
            <a:lvl1pPr lvl="0" algn="l">
              <a:lnSpc>
                <a:spcPct val="85000"/>
              </a:lnSpc>
              <a:spcBef>
                <a:spcPts val="0"/>
              </a:spcBef>
              <a:spcAft>
                <a:spcPts val="0"/>
              </a:spcAft>
              <a:buSzPts val="6000"/>
              <a:buNone/>
              <a:defRPr sz="6000"/>
            </a:lvl1pPr>
            <a:lvl2pPr lvl="1"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6200"/>
              <a:buFont typeface="Inter Tight Medium"/>
              <a:buNone/>
              <a:defRPr sz="6200">
                <a:solidFill>
                  <a:schemeClr val="dk1"/>
                </a:solidFill>
                <a:latin typeface="Inter Tight Medium"/>
                <a:ea typeface="Inter Tight Medium"/>
                <a:cs typeface="Inter Tight Medium"/>
                <a:sym typeface="Inter Tight Medium"/>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Dark" showMasterSp="0">
  <p:cSld name="TITLE_1_1_2">
    <p:bg>
      <p:bgPr>
        <a:solidFill>
          <a:schemeClr val="dk1"/>
        </a:solidFill>
      </p:bgPr>
    </p:bg>
    <p:spTree>
      <p:nvGrpSpPr>
        <p:cNvPr id="189" name="Shape 189"/>
        <p:cNvGrpSpPr/>
        <p:nvPr/>
      </p:nvGrpSpPr>
      <p:grpSpPr>
        <a:xfrm>
          <a:off x="0" y="0"/>
          <a:ext cx="0" cy="0"/>
          <a:chOff x="0" y="0"/>
          <a:chExt cx="0" cy="0"/>
        </a:xfrm>
      </p:grpSpPr>
      <p:sp>
        <p:nvSpPr>
          <p:cNvPr id="190" name="Google Shape;190;p52"/>
          <p:cNvSpPr txBox="1"/>
          <p:nvPr>
            <p:ph type="ctrTitle"/>
          </p:nvPr>
        </p:nvSpPr>
        <p:spPr>
          <a:xfrm>
            <a:off x="558000" y="1180200"/>
            <a:ext cx="4240800" cy="2783100"/>
          </a:xfrm>
          <a:prstGeom prst="rect">
            <a:avLst/>
          </a:prstGeom>
          <a:noFill/>
          <a:ln>
            <a:noFill/>
          </a:ln>
        </p:spPr>
        <p:txBody>
          <a:bodyPr anchorCtr="0" anchor="ctr" bIns="0" lIns="0" spcFirstLastPara="1" rIns="0" wrap="square" tIns="0">
            <a:noAutofit/>
          </a:bodyPr>
          <a:lstStyle>
            <a:lvl1pPr lvl="0" algn="l">
              <a:lnSpc>
                <a:spcPct val="85000"/>
              </a:lnSpc>
              <a:spcBef>
                <a:spcPts val="0"/>
              </a:spcBef>
              <a:spcAft>
                <a:spcPts val="0"/>
              </a:spcAft>
              <a:buClr>
                <a:schemeClr val="accent1"/>
              </a:buClr>
              <a:buSzPts val="6000"/>
              <a:buNone/>
              <a:defRPr sz="6000">
                <a:solidFill>
                  <a:schemeClr val="accent1"/>
                </a:solidFill>
              </a:defRPr>
            </a:lvl1pPr>
            <a:lvl2pPr lvl="1" algn="l">
              <a:lnSpc>
                <a:spcPct val="85000"/>
              </a:lnSpc>
              <a:spcBef>
                <a:spcPts val="0"/>
              </a:spcBef>
              <a:spcAft>
                <a:spcPts val="0"/>
              </a:spcAft>
              <a:buClr>
                <a:schemeClr val="accent1"/>
              </a:buClr>
              <a:buSzPts val="6800"/>
              <a:buFont typeface="Inter Tight Medium"/>
              <a:buNone/>
              <a:defRPr sz="6800">
                <a:solidFill>
                  <a:schemeClr val="accen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accent1"/>
              </a:buClr>
              <a:buSzPts val="6800"/>
              <a:buFont typeface="Inter Tight Medium"/>
              <a:buNone/>
              <a:defRPr sz="6800">
                <a:solidFill>
                  <a:schemeClr val="accen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accent1"/>
              </a:buClr>
              <a:buSzPts val="6800"/>
              <a:buFont typeface="Inter Tight Medium"/>
              <a:buNone/>
              <a:defRPr sz="6800">
                <a:solidFill>
                  <a:schemeClr val="accen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accent1"/>
              </a:buClr>
              <a:buSzPts val="6800"/>
              <a:buFont typeface="Inter Tight Medium"/>
              <a:buNone/>
              <a:defRPr sz="6800">
                <a:solidFill>
                  <a:schemeClr val="accen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accent1"/>
              </a:buClr>
              <a:buSzPts val="6800"/>
              <a:buFont typeface="Inter Tight Medium"/>
              <a:buNone/>
              <a:defRPr sz="6800">
                <a:solidFill>
                  <a:schemeClr val="accen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accent1"/>
              </a:buClr>
              <a:buSzPts val="6800"/>
              <a:buFont typeface="Inter Tight Medium"/>
              <a:buNone/>
              <a:defRPr sz="6800">
                <a:solidFill>
                  <a:schemeClr val="accen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accent1"/>
              </a:buClr>
              <a:buSzPts val="6800"/>
              <a:buFont typeface="Inter Tight Medium"/>
              <a:buNone/>
              <a:defRPr sz="6800">
                <a:solidFill>
                  <a:schemeClr val="accen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accent1"/>
              </a:buClr>
              <a:buSzPts val="6800"/>
              <a:buFont typeface="Inter Tight Medium"/>
              <a:buNone/>
              <a:defRPr sz="6800">
                <a:solidFill>
                  <a:schemeClr val="accent1"/>
                </a:solidFill>
                <a:latin typeface="Inter Tight Medium"/>
                <a:ea typeface="Inter Tight Medium"/>
                <a:cs typeface="Inter Tight Medium"/>
                <a:sym typeface="Inter Tight Medium"/>
              </a:defRPr>
            </a:lvl9pPr>
          </a:lstStyle>
          <a:p/>
        </p:txBody>
      </p:sp>
      <p:sp>
        <p:nvSpPr>
          <p:cNvPr id="191" name="Google Shape;191;p52"/>
          <p:cNvSpPr txBox="1"/>
          <p:nvPr>
            <p:ph idx="1" type="body"/>
          </p:nvPr>
        </p:nvSpPr>
        <p:spPr>
          <a:xfrm>
            <a:off x="5190300" y="1019250"/>
            <a:ext cx="3296400" cy="3105000"/>
          </a:xfrm>
          <a:prstGeom prst="rect">
            <a:avLst/>
          </a:prstGeom>
          <a:noFill/>
          <a:ln>
            <a:noFill/>
          </a:ln>
        </p:spPr>
        <p:txBody>
          <a:bodyPr anchorCtr="0" anchor="ctr" bIns="0" lIns="0" spcFirstLastPara="1" rIns="0" wrap="square" tIns="0">
            <a:noAutofit/>
          </a:bodyPr>
          <a:lstStyle>
            <a:lvl1pPr indent="-342900" lvl="0" marL="457200" algn="l">
              <a:lnSpc>
                <a:spcPct val="200000"/>
              </a:lnSpc>
              <a:spcBef>
                <a:spcPts val="600"/>
              </a:spcBef>
              <a:spcAft>
                <a:spcPts val="0"/>
              </a:spcAft>
              <a:buClr>
                <a:schemeClr val="lt1"/>
              </a:buClr>
              <a:buSzPts val="1800"/>
              <a:buChar char="•"/>
              <a:defRPr>
                <a:solidFill>
                  <a:schemeClr val="lt1"/>
                </a:solidFill>
              </a:defRPr>
            </a:lvl1pPr>
            <a:lvl2pPr indent="-317500" lvl="1" marL="914400" algn="l">
              <a:lnSpc>
                <a:spcPct val="200000"/>
              </a:lnSpc>
              <a:spcBef>
                <a:spcPts val="1200"/>
              </a:spcBef>
              <a:spcAft>
                <a:spcPts val="0"/>
              </a:spcAft>
              <a:buClr>
                <a:schemeClr val="lt1"/>
              </a:buClr>
              <a:buSzPts val="1400"/>
              <a:buChar char="•"/>
              <a:defRPr>
                <a:solidFill>
                  <a:schemeClr val="lt1"/>
                </a:solidFill>
              </a:defRPr>
            </a:lvl2pPr>
            <a:lvl3pPr indent="-342900" lvl="2" marL="1371600" algn="l">
              <a:lnSpc>
                <a:spcPct val="200000"/>
              </a:lnSpc>
              <a:spcBef>
                <a:spcPts val="1200"/>
              </a:spcBef>
              <a:spcAft>
                <a:spcPts val="0"/>
              </a:spcAft>
              <a:buClr>
                <a:schemeClr val="lt1"/>
              </a:buClr>
              <a:buSzPts val="1800"/>
              <a:buChar char="•"/>
              <a:defRPr>
                <a:solidFill>
                  <a:schemeClr val="lt1"/>
                </a:solidFill>
              </a:defRPr>
            </a:lvl3pPr>
            <a:lvl4pPr indent="-342900" lvl="3" marL="1828800" algn="l">
              <a:lnSpc>
                <a:spcPct val="200000"/>
              </a:lnSpc>
              <a:spcBef>
                <a:spcPts val="1200"/>
              </a:spcBef>
              <a:spcAft>
                <a:spcPts val="0"/>
              </a:spcAft>
              <a:buClr>
                <a:schemeClr val="lt1"/>
              </a:buClr>
              <a:buSzPts val="1800"/>
              <a:buChar char="•"/>
              <a:defRPr>
                <a:solidFill>
                  <a:schemeClr val="lt1"/>
                </a:solidFill>
              </a:defRPr>
            </a:lvl4pPr>
            <a:lvl5pPr indent="-342900" lvl="4" marL="2286000" algn="l">
              <a:lnSpc>
                <a:spcPct val="200000"/>
              </a:lnSpc>
              <a:spcBef>
                <a:spcPts val="200"/>
              </a:spcBef>
              <a:spcAft>
                <a:spcPts val="0"/>
              </a:spcAft>
              <a:buClr>
                <a:schemeClr val="lt1"/>
              </a:buClr>
              <a:buSzPts val="1800"/>
              <a:buChar char="•"/>
              <a:defRPr>
                <a:solidFill>
                  <a:schemeClr val="lt1"/>
                </a:solidFill>
              </a:defRPr>
            </a:lvl5pPr>
            <a:lvl6pPr indent="-342900" lvl="5" marL="2743200" algn="l">
              <a:lnSpc>
                <a:spcPct val="200000"/>
              </a:lnSpc>
              <a:spcBef>
                <a:spcPts val="400"/>
              </a:spcBef>
              <a:spcAft>
                <a:spcPts val="0"/>
              </a:spcAft>
              <a:buClr>
                <a:schemeClr val="lt1"/>
              </a:buClr>
              <a:buSzPts val="1800"/>
              <a:buChar char="•"/>
              <a:defRPr>
                <a:solidFill>
                  <a:schemeClr val="lt1"/>
                </a:solidFill>
              </a:defRPr>
            </a:lvl6pPr>
            <a:lvl7pPr indent="-342900" lvl="6" marL="3200400" algn="l">
              <a:lnSpc>
                <a:spcPct val="200000"/>
              </a:lnSpc>
              <a:spcBef>
                <a:spcPts val="400"/>
              </a:spcBef>
              <a:spcAft>
                <a:spcPts val="0"/>
              </a:spcAft>
              <a:buClr>
                <a:schemeClr val="lt1"/>
              </a:buClr>
              <a:buSzPts val="1800"/>
              <a:buChar char="•"/>
              <a:defRPr>
                <a:solidFill>
                  <a:schemeClr val="lt1"/>
                </a:solidFill>
              </a:defRPr>
            </a:lvl7pPr>
            <a:lvl8pPr indent="-342900" lvl="7" marL="3657600" algn="l">
              <a:lnSpc>
                <a:spcPct val="200000"/>
              </a:lnSpc>
              <a:spcBef>
                <a:spcPts val="400"/>
              </a:spcBef>
              <a:spcAft>
                <a:spcPts val="0"/>
              </a:spcAft>
              <a:buClr>
                <a:schemeClr val="lt1"/>
              </a:buClr>
              <a:buSzPts val="1800"/>
              <a:buChar char="•"/>
              <a:defRPr>
                <a:solidFill>
                  <a:schemeClr val="lt1"/>
                </a:solidFill>
              </a:defRPr>
            </a:lvl8pPr>
            <a:lvl9pPr indent="-342900" lvl="8" marL="4114800" algn="l">
              <a:lnSpc>
                <a:spcPct val="200000"/>
              </a:lnSpc>
              <a:spcBef>
                <a:spcPts val="400"/>
              </a:spcBef>
              <a:spcAft>
                <a:spcPts val="0"/>
              </a:spcAft>
              <a:buClr>
                <a:schemeClr val="lt1"/>
              </a:buClr>
              <a:buSzPts val="18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ssaging Slide Dark Blue Orb" showMasterSp="0">
  <p:cSld name="TITLE_1_1_2_1">
    <p:bg>
      <p:bgPr>
        <a:solidFill>
          <a:schemeClr val="dk1"/>
        </a:solidFill>
      </p:bgPr>
    </p:bg>
    <p:spTree>
      <p:nvGrpSpPr>
        <p:cNvPr id="192" name="Shape 192"/>
        <p:cNvGrpSpPr/>
        <p:nvPr/>
      </p:nvGrpSpPr>
      <p:grpSpPr>
        <a:xfrm>
          <a:off x="0" y="0"/>
          <a:ext cx="0" cy="0"/>
          <a:chOff x="0" y="0"/>
          <a:chExt cx="0" cy="0"/>
        </a:xfrm>
      </p:grpSpPr>
      <p:sp>
        <p:nvSpPr>
          <p:cNvPr id="193" name="Google Shape;193;p53"/>
          <p:cNvSpPr txBox="1"/>
          <p:nvPr>
            <p:ph type="ctrTitle"/>
          </p:nvPr>
        </p:nvSpPr>
        <p:spPr>
          <a:xfrm>
            <a:off x="575225" y="1221575"/>
            <a:ext cx="5417100" cy="2783100"/>
          </a:xfrm>
          <a:prstGeom prst="rect">
            <a:avLst/>
          </a:prstGeom>
          <a:noFill/>
          <a:ln>
            <a:noFill/>
          </a:ln>
        </p:spPr>
        <p:txBody>
          <a:bodyPr anchorCtr="0" anchor="t" bIns="0" lIns="0" spcFirstLastPara="1" rIns="0" wrap="square" tIns="0">
            <a:noAutofit/>
          </a:bodyPr>
          <a:lstStyle>
            <a:lvl1pPr lvl="0" algn="l">
              <a:lnSpc>
                <a:spcPct val="85000"/>
              </a:lnSpc>
              <a:spcBef>
                <a:spcPts val="0"/>
              </a:spcBef>
              <a:spcAft>
                <a:spcPts val="0"/>
              </a:spcAft>
              <a:buClr>
                <a:schemeClr val="accent1"/>
              </a:buClr>
              <a:buSzPts val="4800"/>
              <a:buNone/>
              <a:defRPr sz="4800">
                <a:solidFill>
                  <a:schemeClr val="accent1"/>
                </a:solidFill>
              </a:defRPr>
            </a:lvl1pPr>
            <a:lvl2pPr lvl="1" algn="l">
              <a:lnSpc>
                <a:spcPct val="85000"/>
              </a:lnSpc>
              <a:spcBef>
                <a:spcPts val="0"/>
              </a:spcBef>
              <a:spcAft>
                <a:spcPts val="0"/>
              </a:spcAft>
              <a:buClr>
                <a:schemeClr val="accent1"/>
              </a:buClr>
              <a:buSzPts val="4800"/>
              <a:buFont typeface="Inter Tight Medium"/>
              <a:buNone/>
              <a:defRPr sz="4800">
                <a:solidFill>
                  <a:schemeClr val="accen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accent1"/>
              </a:buClr>
              <a:buSzPts val="4800"/>
              <a:buFont typeface="Inter Tight Medium"/>
              <a:buNone/>
              <a:defRPr sz="4800">
                <a:solidFill>
                  <a:schemeClr val="accen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accent1"/>
              </a:buClr>
              <a:buSzPts val="4800"/>
              <a:buFont typeface="Inter Tight Medium"/>
              <a:buNone/>
              <a:defRPr sz="4800">
                <a:solidFill>
                  <a:schemeClr val="accen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accent1"/>
              </a:buClr>
              <a:buSzPts val="4800"/>
              <a:buFont typeface="Inter Tight Medium"/>
              <a:buNone/>
              <a:defRPr sz="4800">
                <a:solidFill>
                  <a:schemeClr val="accen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accent1"/>
              </a:buClr>
              <a:buSzPts val="4800"/>
              <a:buFont typeface="Inter Tight Medium"/>
              <a:buNone/>
              <a:defRPr sz="4800">
                <a:solidFill>
                  <a:schemeClr val="accen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accent1"/>
              </a:buClr>
              <a:buSzPts val="4800"/>
              <a:buFont typeface="Inter Tight Medium"/>
              <a:buNone/>
              <a:defRPr sz="4800">
                <a:solidFill>
                  <a:schemeClr val="accen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accent1"/>
              </a:buClr>
              <a:buSzPts val="4800"/>
              <a:buFont typeface="Inter Tight Medium"/>
              <a:buNone/>
              <a:defRPr sz="4800">
                <a:solidFill>
                  <a:schemeClr val="accen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accent1"/>
              </a:buClr>
              <a:buSzPts val="4800"/>
              <a:buFont typeface="Inter Tight Medium"/>
              <a:buNone/>
              <a:defRPr sz="4800">
                <a:solidFill>
                  <a:schemeClr val="accent1"/>
                </a:solidFill>
                <a:latin typeface="Inter Tight Medium"/>
                <a:ea typeface="Inter Tight Medium"/>
                <a:cs typeface="Inter Tight Medium"/>
                <a:sym typeface="Inter Tight Medium"/>
              </a:defRPr>
            </a:lvl9pPr>
          </a:lstStyle>
          <a:p/>
        </p:txBody>
      </p:sp>
      <p:sp>
        <p:nvSpPr>
          <p:cNvPr id="194" name="Google Shape;194;p53"/>
          <p:cNvSpPr txBox="1"/>
          <p:nvPr>
            <p:ph idx="1" type="subTitle"/>
          </p:nvPr>
        </p:nvSpPr>
        <p:spPr>
          <a:xfrm>
            <a:off x="6938735" y="4593635"/>
            <a:ext cx="2038200" cy="382800"/>
          </a:xfrm>
          <a:prstGeom prst="rect">
            <a:avLst/>
          </a:prstGeom>
          <a:noFill/>
          <a:ln>
            <a:noFill/>
          </a:ln>
        </p:spPr>
        <p:txBody>
          <a:bodyPr anchorCtr="0" anchor="b" bIns="0" lIns="0" spcFirstLastPara="1" rIns="0" wrap="square" tIns="0">
            <a:noAutofit/>
          </a:bodyPr>
          <a:lstStyle>
            <a:lvl1pPr lvl="0" algn="r">
              <a:lnSpc>
                <a:spcPct val="85000"/>
              </a:lnSpc>
              <a:spcBef>
                <a:spcPts val="0"/>
              </a:spcBef>
              <a:spcAft>
                <a:spcPts val="0"/>
              </a:spcAft>
              <a:buSzPts val="1400"/>
              <a:buNone/>
              <a:defRPr sz="1400"/>
            </a:lvl1pPr>
            <a:lvl2pPr lvl="1" algn="r">
              <a:lnSpc>
                <a:spcPct val="85000"/>
              </a:lnSpc>
              <a:spcBef>
                <a:spcPts val="1200"/>
              </a:spcBef>
              <a:spcAft>
                <a:spcPts val="0"/>
              </a:spcAft>
              <a:buSzPts val="1400"/>
              <a:buNone/>
              <a:defRPr sz="1400"/>
            </a:lvl2pPr>
            <a:lvl3pPr lvl="2" algn="r">
              <a:lnSpc>
                <a:spcPct val="85000"/>
              </a:lnSpc>
              <a:spcBef>
                <a:spcPts val="1200"/>
              </a:spcBef>
              <a:spcAft>
                <a:spcPts val="0"/>
              </a:spcAft>
              <a:buSzPts val="1400"/>
              <a:buNone/>
              <a:defRPr sz="1400"/>
            </a:lvl3pPr>
            <a:lvl4pPr lvl="3" algn="r">
              <a:lnSpc>
                <a:spcPct val="85000"/>
              </a:lnSpc>
              <a:spcBef>
                <a:spcPts val="1200"/>
              </a:spcBef>
              <a:spcAft>
                <a:spcPts val="0"/>
              </a:spcAft>
              <a:buSzPts val="1400"/>
              <a:buNone/>
              <a:defRPr sz="1400"/>
            </a:lvl4pPr>
            <a:lvl5pPr lvl="4" algn="r">
              <a:lnSpc>
                <a:spcPct val="85000"/>
              </a:lnSpc>
              <a:spcBef>
                <a:spcPts val="0"/>
              </a:spcBef>
              <a:spcAft>
                <a:spcPts val="0"/>
              </a:spcAft>
              <a:buSzPts val="1400"/>
              <a:buNone/>
              <a:defRPr sz="1400"/>
            </a:lvl5pPr>
            <a:lvl6pPr lvl="5" algn="r">
              <a:lnSpc>
                <a:spcPct val="85000"/>
              </a:lnSpc>
              <a:spcBef>
                <a:spcPts val="0"/>
              </a:spcBef>
              <a:spcAft>
                <a:spcPts val="0"/>
              </a:spcAft>
              <a:buSzPts val="1400"/>
              <a:buNone/>
              <a:defRPr sz="1400"/>
            </a:lvl6pPr>
            <a:lvl7pPr lvl="6" algn="r">
              <a:lnSpc>
                <a:spcPct val="85000"/>
              </a:lnSpc>
              <a:spcBef>
                <a:spcPts val="0"/>
              </a:spcBef>
              <a:spcAft>
                <a:spcPts val="0"/>
              </a:spcAft>
              <a:buSzPts val="1400"/>
              <a:buNone/>
              <a:defRPr sz="1400"/>
            </a:lvl7pPr>
            <a:lvl8pPr lvl="7" algn="r">
              <a:lnSpc>
                <a:spcPct val="85000"/>
              </a:lnSpc>
              <a:spcBef>
                <a:spcPts val="0"/>
              </a:spcBef>
              <a:spcAft>
                <a:spcPts val="0"/>
              </a:spcAft>
              <a:buSzPts val="1400"/>
              <a:buNone/>
              <a:defRPr sz="1400"/>
            </a:lvl8pPr>
            <a:lvl9pPr lvl="8" algn="r">
              <a:lnSpc>
                <a:spcPct val="85000"/>
              </a:lnSpc>
              <a:spcBef>
                <a:spcPts val="0"/>
              </a:spcBef>
              <a:spcAft>
                <a:spcPts val="0"/>
              </a:spcAft>
              <a:buSzPts val="1400"/>
              <a:buNone/>
              <a:defRPr sz="1400"/>
            </a:lvl9pPr>
          </a:lstStyle>
          <a:p/>
        </p:txBody>
      </p:sp>
      <p:pic>
        <p:nvPicPr>
          <p:cNvPr id="195" name="Google Shape;195;p53"/>
          <p:cNvPicPr preferRelativeResize="0"/>
          <p:nvPr/>
        </p:nvPicPr>
        <p:blipFill rotWithShape="1">
          <a:blip r:embed="rId2">
            <a:alphaModFix/>
          </a:blip>
          <a:srcRect b="0" l="0" r="0" t="0"/>
          <a:stretch/>
        </p:blipFill>
        <p:spPr>
          <a:xfrm>
            <a:off x="5083051" y="2139430"/>
            <a:ext cx="4060948" cy="3004075"/>
          </a:xfrm>
          <a:prstGeom prst="rect">
            <a:avLst/>
          </a:prstGeom>
          <a:noFill/>
          <a:ln>
            <a:noFill/>
          </a:ln>
        </p:spPr>
      </p:pic>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ssaging Slide Medium Blue" showMasterSp="0">
  <p:cSld name="TITLE_1_1_2_1_1_1">
    <p:bg>
      <p:bgPr>
        <a:solidFill>
          <a:schemeClr val="accent1"/>
        </a:solidFill>
      </p:bgPr>
    </p:bg>
    <p:spTree>
      <p:nvGrpSpPr>
        <p:cNvPr id="196" name="Shape 196"/>
        <p:cNvGrpSpPr/>
        <p:nvPr/>
      </p:nvGrpSpPr>
      <p:grpSpPr>
        <a:xfrm>
          <a:off x="0" y="0"/>
          <a:ext cx="0" cy="0"/>
          <a:chOff x="0" y="0"/>
          <a:chExt cx="0" cy="0"/>
        </a:xfrm>
      </p:grpSpPr>
      <p:pic>
        <p:nvPicPr>
          <p:cNvPr id="197" name="Google Shape;197;p54"/>
          <p:cNvPicPr preferRelativeResize="0"/>
          <p:nvPr/>
        </p:nvPicPr>
        <p:blipFill rotWithShape="1">
          <a:blip r:embed="rId2">
            <a:alphaModFix amt="29000"/>
          </a:blip>
          <a:srcRect b="0" l="0" r="0" t="0"/>
          <a:stretch/>
        </p:blipFill>
        <p:spPr>
          <a:xfrm>
            <a:off x="0" y="0"/>
            <a:ext cx="9144000" cy="5148001"/>
          </a:xfrm>
          <a:prstGeom prst="rect">
            <a:avLst/>
          </a:prstGeom>
          <a:noFill/>
          <a:ln>
            <a:noFill/>
          </a:ln>
        </p:spPr>
      </p:pic>
      <p:sp>
        <p:nvSpPr>
          <p:cNvPr id="198" name="Google Shape;198;p54"/>
          <p:cNvSpPr txBox="1"/>
          <p:nvPr>
            <p:ph type="ctrTitle"/>
          </p:nvPr>
        </p:nvSpPr>
        <p:spPr>
          <a:xfrm>
            <a:off x="575225" y="1180200"/>
            <a:ext cx="5417100" cy="2783100"/>
          </a:xfrm>
          <a:prstGeom prst="rect">
            <a:avLst/>
          </a:prstGeom>
          <a:noFill/>
          <a:ln>
            <a:noFill/>
          </a:ln>
        </p:spPr>
        <p:txBody>
          <a:bodyPr anchorCtr="0" anchor="ctr" bIns="0" lIns="0" spcFirstLastPara="1" rIns="0" wrap="square" tIns="0">
            <a:noAutofit/>
          </a:bodyPr>
          <a:lstStyle>
            <a:lvl1pPr lvl="0" algn="l">
              <a:lnSpc>
                <a:spcPct val="85000"/>
              </a:lnSpc>
              <a:spcBef>
                <a:spcPts val="0"/>
              </a:spcBef>
              <a:spcAft>
                <a:spcPts val="0"/>
              </a:spcAft>
              <a:buClr>
                <a:schemeClr val="lt1"/>
              </a:buClr>
              <a:buSzPts val="4800"/>
              <a:buNone/>
              <a:defRPr sz="4800">
                <a:solidFill>
                  <a:schemeClr val="lt1"/>
                </a:solidFill>
              </a:defRPr>
            </a:lvl1pPr>
            <a:lvl2pPr lvl="1" algn="l">
              <a:lnSpc>
                <a:spcPct val="85000"/>
              </a:lnSpc>
              <a:spcBef>
                <a:spcPts val="0"/>
              </a:spcBef>
              <a:spcAft>
                <a:spcPts val="0"/>
              </a:spcAft>
              <a:buClr>
                <a:schemeClr val="lt1"/>
              </a:buClr>
              <a:buSzPts val="4800"/>
              <a:buFont typeface="Inter Tight Medium"/>
              <a:buNone/>
              <a:defRPr sz="4800">
                <a:solidFill>
                  <a:schemeClr val="l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lt1"/>
              </a:buClr>
              <a:buSzPts val="4800"/>
              <a:buFont typeface="Inter Tight Medium"/>
              <a:buNone/>
              <a:defRPr sz="4800">
                <a:solidFill>
                  <a:schemeClr val="l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lt1"/>
              </a:buClr>
              <a:buSzPts val="4800"/>
              <a:buFont typeface="Inter Tight Medium"/>
              <a:buNone/>
              <a:defRPr sz="4800">
                <a:solidFill>
                  <a:schemeClr val="l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lt1"/>
              </a:buClr>
              <a:buSzPts val="4800"/>
              <a:buFont typeface="Inter Tight Medium"/>
              <a:buNone/>
              <a:defRPr sz="4800">
                <a:solidFill>
                  <a:schemeClr val="l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lt1"/>
              </a:buClr>
              <a:buSzPts val="4800"/>
              <a:buFont typeface="Inter Tight Medium"/>
              <a:buNone/>
              <a:defRPr sz="4800">
                <a:solidFill>
                  <a:schemeClr val="l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lt1"/>
              </a:buClr>
              <a:buSzPts val="4800"/>
              <a:buFont typeface="Inter Tight Medium"/>
              <a:buNone/>
              <a:defRPr sz="4800">
                <a:solidFill>
                  <a:schemeClr val="l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lt1"/>
              </a:buClr>
              <a:buSzPts val="4800"/>
              <a:buFont typeface="Inter Tight Medium"/>
              <a:buNone/>
              <a:defRPr sz="4800">
                <a:solidFill>
                  <a:schemeClr val="l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lt1"/>
              </a:buClr>
              <a:buSzPts val="4800"/>
              <a:buFont typeface="Inter Tight Medium"/>
              <a:buNone/>
              <a:defRPr sz="4800">
                <a:solidFill>
                  <a:schemeClr val="lt1"/>
                </a:solidFill>
                <a:latin typeface="Inter Tight Medium"/>
                <a:ea typeface="Inter Tight Medium"/>
                <a:cs typeface="Inter Tight Medium"/>
                <a:sym typeface="Inter Tight Medium"/>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wo Lines Light Blue" showMasterSp="0">
  <p:cSld name="TITLE_1_2_1">
    <p:bg>
      <p:bgPr>
        <a:solidFill>
          <a:schemeClr val="dk2"/>
        </a:solidFill>
      </p:bgPr>
    </p:bg>
    <p:spTree>
      <p:nvGrpSpPr>
        <p:cNvPr id="199" name="Shape 199"/>
        <p:cNvGrpSpPr/>
        <p:nvPr/>
      </p:nvGrpSpPr>
      <p:grpSpPr>
        <a:xfrm>
          <a:off x="0" y="0"/>
          <a:ext cx="0" cy="0"/>
          <a:chOff x="0" y="0"/>
          <a:chExt cx="0" cy="0"/>
        </a:xfrm>
      </p:grpSpPr>
      <p:sp>
        <p:nvSpPr>
          <p:cNvPr id="200" name="Google Shape;200;p55"/>
          <p:cNvSpPr txBox="1"/>
          <p:nvPr>
            <p:ph type="ctrTitle"/>
          </p:nvPr>
        </p:nvSpPr>
        <p:spPr>
          <a:xfrm>
            <a:off x="568881" y="1221575"/>
            <a:ext cx="78735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Clr>
                <a:schemeClr val="accent1"/>
              </a:buClr>
              <a:buSzPts val="4800"/>
              <a:buNone/>
              <a:defRPr sz="4800">
                <a:solidFill>
                  <a:schemeClr val="accent1"/>
                </a:solidFill>
              </a:defRPr>
            </a:lvl1pPr>
            <a:lvl2pPr lvl="1"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9pPr>
          </a:lstStyle>
          <a:p/>
        </p:txBody>
      </p:sp>
      <p:sp>
        <p:nvSpPr>
          <p:cNvPr id="201" name="Google Shape;201;p55"/>
          <p:cNvSpPr txBox="1"/>
          <p:nvPr>
            <p:ph idx="1" type="subTitle"/>
          </p:nvPr>
        </p:nvSpPr>
        <p:spPr>
          <a:xfrm>
            <a:off x="558000" y="3187975"/>
            <a:ext cx="3961200" cy="2784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SzPts val="1800"/>
              <a:buFont typeface="Inter Tight"/>
              <a:buNone/>
              <a:defRPr b="1">
                <a:latin typeface="Inter Tight"/>
                <a:ea typeface="Inter Tight"/>
                <a:cs typeface="Inter Tight"/>
                <a:sym typeface="Inter Tight"/>
              </a:defRPr>
            </a:lvl1pPr>
            <a:lvl2pPr lvl="1" algn="r">
              <a:lnSpc>
                <a:spcPct val="114000"/>
              </a:lnSpc>
              <a:spcBef>
                <a:spcPts val="200"/>
              </a:spcBef>
              <a:spcAft>
                <a:spcPts val="0"/>
              </a:spcAft>
              <a:buClr>
                <a:schemeClr val="dk2"/>
              </a:buClr>
              <a:buSzPts val="1800"/>
              <a:buNone/>
              <a:defRPr sz="1800">
                <a:solidFill>
                  <a:schemeClr val="dk2"/>
                </a:solidFill>
              </a:defRPr>
            </a:lvl2pPr>
            <a:lvl3pPr lvl="2" algn="r">
              <a:lnSpc>
                <a:spcPct val="114000"/>
              </a:lnSpc>
              <a:spcBef>
                <a:spcPts val="1200"/>
              </a:spcBef>
              <a:spcAft>
                <a:spcPts val="0"/>
              </a:spcAft>
              <a:buClr>
                <a:schemeClr val="dk2"/>
              </a:buClr>
              <a:buSzPts val="1700"/>
              <a:buNone/>
              <a:defRPr sz="1700">
                <a:solidFill>
                  <a:schemeClr val="dk2"/>
                </a:solidFill>
              </a:defRPr>
            </a:lvl3pPr>
            <a:lvl4pPr lvl="3" algn="r">
              <a:lnSpc>
                <a:spcPct val="114000"/>
              </a:lnSpc>
              <a:spcBef>
                <a:spcPts val="1200"/>
              </a:spcBef>
              <a:spcAft>
                <a:spcPts val="0"/>
              </a:spcAft>
              <a:buClr>
                <a:schemeClr val="dk2"/>
              </a:buClr>
              <a:buSzPts val="1500"/>
              <a:buNone/>
              <a:defRPr sz="1500">
                <a:solidFill>
                  <a:schemeClr val="dk2"/>
                </a:solidFill>
              </a:defRPr>
            </a:lvl4pPr>
            <a:lvl5pPr lvl="4" algn="r">
              <a:lnSpc>
                <a:spcPct val="114000"/>
              </a:lnSpc>
              <a:spcBef>
                <a:spcPts val="200"/>
              </a:spcBef>
              <a:spcAft>
                <a:spcPts val="0"/>
              </a:spcAft>
              <a:buClr>
                <a:schemeClr val="dk2"/>
              </a:buClr>
              <a:buSzPts val="1500"/>
              <a:buNone/>
              <a:defRPr sz="1500">
                <a:solidFill>
                  <a:schemeClr val="dk2"/>
                </a:solidFill>
              </a:defRPr>
            </a:lvl5pPr>
            <a:lvl6pPr lvl="5" algn="r">
              <a:lnSpc>
                <a:spcPct val="90000"/>
              </a:lnSpc>
              <a:spcBef>
                <a:spcPts val="400"/>
              </a:spcBef>
              <a:spcAft>
                <a:spcPts val="0"/>
              </a:spcAft>
              <a:buClr>
                <a:schemeClr val="dk2"/>
              </a:buClr>
              <a:buSzPts val="1500"/>
              <a:buNone/>
              <a:defRPr sz="1500">
                <a:solidFill>
                  <a:schemeClr val="dk2"/>
                </a:solidFill>
              </a:defRPr>
            </a:lvl6pPr>
            <a:lvl7pPr lvl="6" algn="r">
              <a:lnSpc>
                <a:spcPct val="90000"/>
              </a:lnSpc>
              <a:spcBef>
                <a:spcPts val="400"/>
              </a:spcBef>
              <a:spcAft>
                <a:spcPts val="0"/>
              </a:spcAft>
              <a:buClr>
                <a:schemeClr val="dk2"/>
              </a:buClr>
              <a:buSzPts val="1500"/>
              <a:buNone/>
              <a:defRPr sz="1500">
                <a:solidFill>
                  <a:schemeClr val="dk2"/>
                </a:solidFill>
              </a:defRPr>
            </a:lvl7pPr>
            <a:lvl8pPr lvl="7" algn="r">
              <a:lnSpc>
                <a:spcPct val="90000"/>
              </a:lnSpc>
              <a:spcBef>
                <a:spcPts val="400"/>
              </a:spcBef>
              <a:spcAft>
                <a:spcPts val="0"/>
              </a:spcAft>
              <a:buClr>
                <a:schemeClr val="dk2"/>
              </a:buClr>
              <a:buSzPts val="1500"/>
              <a:buNone/>
              <a:defRPr sz="1500">
                <a:solidFill>
                  <a:schemeClr val="dk2"/>
                </a:solidFill>
              </a:defRPr>
            </a:lvl8pPr>
            <a:lvl9pPr lvl="8" algn="r">
              <a:lnSpc>
                <a:spcPct val="90000"/>
              </a:lnSpc>
              <a:spcBef>
                <a:spcPts val="400"/>
              </a:spcBef>
              <a:spcAft>
                <a:spcPts val="0"/>
              </a:spcAft>
              <a:buClr>
                <a:schemeClr val="dk2"/>
              </a:buClr>
              <a:buSzPts val="1500"/>
              <a:buNone/>
              <a:defRPr sz="1500">
                <a:solidFill>
                  <a:schemeClr val="dk2"/>
                </a:solidFill>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wo Lines Dark Blue" showMasterSp="0">
  <p:cSld name="TITLE_1_2_1_2">
    <p:bg>
      <p:bgPr>
        <a:solidFill>
          <a:schemeClr val="dk1"/>
        </a:solidFill>
      </p:bgPr>
    </p:bg>
    <p:spTree>
      <p:nvGrpSpPr>
        <p:cNvPr id="202" name="Shape 202"/>
        <p:cNvGrpSpPr/>
        <p:nvPr/>
      </p:nvGrpSpPr>
      <p:grpSpPr>
        <a:xfrm>
          <a:off x="0" y="0"/>
          <a:ext cx="0" cy="0"/>
          <a:chOff x="0" y="0"/>
          <a:chExt cx="0" cy="0"/>
        </a:xfrm>
      </p:grpSpPr>
      <p:sp>
        <p:nvSpPr>
          <p:cNvPr id="203" name="Google Shape;203;p56"/>
          <p:cNvSpPr txBox="1"/>
          <p:nvPr>
            <p:ph type="ctrTitle"/>
          </p:nvPr>
        </p:nvSpPr>
        <p:spPr>
          <a:xfrm>
            <a:off x="568881" y="1221575"/>
            <a:ext cx="78735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Clr>
                <a:schemeClr val="accent1"/>
              </a:buClr>
              <a:buSzPts val="4800"/>
              <a:buNone/>
              <a:defRPr sz="4800">
                <a:solidFill>
                  <a:schemeClr val="accent1"/>
                </a:solidFill>
              </a:defRPr>
            </a:lvl1pPr>
            <a:lvl2pPr lvl="1"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9pPr>
          </a:lstStyle>
          <a:p/>
        </p:txBody>
      </p:sp>
      <p:sp>
        <p:nvSpPr>
          <p:cNvPr id="204" name="Google Shape;204;p56"/>
          <p:cNvSpPr txBox="1"/>
          <p:nvPr>
            <p:ph idx="1" type="subTitle"/>
          </p:nvPr>
        </p:nvSpPr>
        <p:spPr>
          <a:xfrm>
            <a:off x="558000" y="3187975"/>
            <a:ext cx="3961200" cy="2784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1"/>
              </a:buClr>
              <a:buSzPts val="1800"/>
              <a:buFont typeface="Inter Tight"/>
              <a:buNone/>
              <a:defRPr b="1">
                <a:solidFill>
                  <a:schemeClr val="lt1"/>
                </a:solidFill>
                <a:latin typeface="Inter Tight"/>
                <a:ea typeface="Inter Tight"/>
                <a:cs typeface="Inter Tight"/>
                <a:sym typeface="Inter Tight"/>
              </a:defRPr>
            </a:lvl1pPr>
            <a:lvl2pPr lvl="1" algn="r">
              <a:lnSpc>
                <a:spcPct val="114000"/>
              </a:lnSpc>
              <a:spcBef>
                <a:spcPts val="200"/>
              </a:spcBef>
              <a:spcAft>
                <a:spcPts val="0"/>
              </a:spcAft>
              <a:buClr>
                <a:schemeClr val="dk2"/>
              </a:buClr>
              <a:buSzPts val="1800"/>
              <a:buNone/>
              <a:defRPr sz="1800">
                <a:solidFill>
                  <a:schemeClr val="dk2"/>
                </a:solidFill>
              </a:defRPr>
            </a:lvl2pPr>
            <a:lvl3pPr lvl="2" algn="r">
              <a:lnSpc>
                <a:spcPct val="114000"/>
              </a:lnSpc>
              <a:spcBef>
                <a:spcPts val="1200"/>
              </a:spcBef>
              <a:spcAft>
                <a:spcPts val="0"/>
              </a:spcAft>
              <a:buClr>
                <a:schemeClr val="dk2"/>
              </a:buClr>
              <a:buSzPts val="1700"/>
              <a:buNone/>
              <a:defRPr sz="1700">
                <a:solidFill>
                  <a:schemeClr val="dk2"/>
                </a:solidFill>
              </a:defRPr>
            </a:lvl3pPr>
            <a:lvl4pPr lvl="3" algn="r">
              <a:lnSpc>
                <a:spcPct val="114000"/>
              </a:lnSpc>
              <a:spcBef>
                <a:spcPts val="1200"/>
              </a:spcBef>
              <a:spcAft>
                <a:spcPts val="0"/>
              </a:spcAft>
              <a:buClr>
                <a:schemeClr val="dk2"/>
              </a:buClr>
              <a:buSzPts val="1500"/>
              <a:buNone/>
              <a:defRPr sz="1500">
                <a:solidFill>
                  <a:schemeClr val="dk2"/>
                </a:solidFill>
              </a:defRPr>
            </a:lvl4pPr>
            <a:lvl5pPr lvl="4" algn="r">
              <a:lnSpc>
                <a:spcPct val="114000"/>
              </a:lnSpc>
              <a:spcBef>
                <a:spcPts val="200"/>
              </a:spcBef>
              <a:spcAft>
                <a:spcPts val="0"/>
              </a:spcAft>
              <a:buClr>
                <a:schemeClr val="dk2"/>
              </a:buClr>
              <a:buSzPts val="1500"/>
              <a:buNone/>
              <a:defRPr sz="1500">
                <a:solidFill>
                  <a:schemeClr val="dk2"/>
                </a:solidFill>
              </a:defRPr>
            </a:lvl5pPr>
            <a:lvl6pPr lvl="5" algn="r">
              <a:lnSpc>
                <a:spcPct val="90000"/>
              </a:lnSpc>
              <a:spcBef>
                <a:spcPts val="400"/>
              </a:spcBef>
              <a:spcAft>
                <a:spcPts val="0"/>
              </a:spcAft>
              <a:buClr>
                <a:schemeClr val="dk2"/>
              </a:buClr>
              <a:buSzPts val="1500"/>
              <a:buNone/>
              <a:defRPr sz="1500">
                <a:solidFill>
                  <a:schemeClr val="dk2"/>
                </a:solidFill>
              </a:defRPr>
            </a:lvl6pPr>
            <a:lvl7pPr lvl="6" algn="r">
              <a:lnSpc>
                <a:spcPct val="90000"/>
              </a:lnSpc>
              <a:spcBef>
                <a:spcPts val="400"/>
              </a:spcBef>
              <a:spcAft>
                <a:spcPts val="0"/>
              </a:spcAft>
              <a:buClr>
                <a:schemeClr val="dk2"/>
              </a:buClr>
              <a:buSzPts val="1500"/>
              <a:buNone/>
              <a:defRPr sz="1500">
                <a:solidFill>
                  <a:schemeClr val="dk2"/>
                </a:solidFill>
              </a:defRPr>
            </a:lvl7pPr>
            <a:lvl8pPr lvl="7" algn="r">
              <a:lnSpc>
                <a:spcPct val="90000"/>
              </a:lnSpc>
              <a:spcBef>
                <a:spcPts val="400"/>
              </a:spcBef>
              <a:spcAft>
                <a:spcPts val="0"/>
              </a:spcAft>
              <a:buClr>
                <a:schemeClr val="dk2"/>
              </a:buClr>
              <a:buSzPts val="1500"/>
              <a:buNone/>
              <a:defRPr sz="1500">
                <a:solidFill>
                  <a:schemeClr val="dk2"/>
                </a:solidFill>
              </a:defRPr>
            </a:lvl8pPr>
            <a:lvl9pPr lvl="8" algn="r">
              <a:lnSpc>
                <a:spcPct val="90000"/>
              </a:lnSpc>
              <a:spcBef>
                <a:spcPts val="400"/>
              </a:spcBef>
              <a:spcAft>
                <a:spcPts val="0"/>
              </a:spcAft>
              <a:buClr>
                <a:schemeClr val="dk2"/>
              </a:buClr>
              <a:buSzPts val="1500"/>
              <a:buNone/>
              <a:defRPr sz="1500">
                <a:solidFill>
                  <a:schemeClr val="dk2"/>
                </a:solidFill>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hree Lines Light Blue" showMasterSp="0">
  <p:cSld name="TITLE_1_2_1_1">
    <p:bg>
      <p:bgPr>
        <a:solidFill>
          <a:schemeClr val="dk2"/>
        </a:solidFill>
      </p:bgPr>
    </p:bg>
    <p:spTree>
      <p:nvGrpSpPr>
        <p:cNvPr id="205" name="Shape 205"/>
        <p:cNvGrpSpPr/>
        <p:nvPr/>
      </p:nvGrpSpPr>
      <p:grpSpPr>
        <a:xfrm>
          <a:off x="0" y="0"/>
          <a:ext cx="0" cy="0"/>
          <a:chOff x="0" y="0"/>
          <a:chExt cx="0" cy="0"/>
        </a:xfrm>
      </p:grpSpPr>
      <p:sp>
        <p:nvSpPr>
          <p:cNvPr id="206" name="Google Shape;206;p57"/>
          <p:cNvSpPr txBox="1"/>
          <p:nvPr>
            <p:ph type="ctrTitle"/>
          </p:nvPr>
        </p:nvSpPr>
        <p:spPr>
          <a:xfrm>
            <a:off x="568881" y="1221575"/>
            <a:ext cx="63315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Clr>
                <a:schemeClr val="accent1"/>
              </a:buClr>
              <a:buSzPts val="3600"/>
              <a:buNone/>
              <a:defRPr sz="3600">
                <a:solidFill>
                  <a:schemeClr val="accent1"/>
                </a:solidFill>
              </a:defRPr>
            </a:lvl1pPr>
            <a:lvl2pPr lvl="1"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9pPr>
          </a:lstStyle>
          <a:p/>
        </p:txBody>
      </p:sp>
      <p:sp>
        <p:nvSpPr>
          <p:cNvPr id="207" name="Google Shape;207;p57"/>
          <p:cNvSpPr txBox="1"/>
          <p:nvPr>
            <p:ph idx="1" type="subTitle"/>
          </p:nvPr>
        </p:nvSpPr>
        <p:spPr>
          <a:xfrm>
            <a:off x="558000" y="3187975"/>
            <a:ext cx="3961200" cy="2784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SzPts val="1800"/>
              <a:buFont typeface="Inter Tight"/>
              <a:buNone/>
              <a:defRPr b="1">
                <a:latin typeface="Inter Tight"/>
                <a:ea typeface="Inter Tight"/>
                <a:cs typeface="Inter Tight"/>
                <a:sym typeface="Inter Tight"/>
              </a:defRPr>
            </a:lvl1pPr>
            <a:lvl2pPr lvl="1" algn="r">
              <a:lnSpc>
                <a:spcPct val="114000"/>
              </a:lnSpc>
              <a:spcBef>
                <a:spcPts val="200"/>
              </a:spcBef>
              <a:spcAft>
                <a:spcPts val="0"/>
              </a:spcAft>
              <a:buClr>
                <a:schemeClr val="dk2"/>
              </a:buClr>
              <a:buSzPts val="1800"/>
              <a:buNone/>
              <a:defRPr sz="1800">
                <a:solidFill>
                  <a:schemeClr val="dk2"/>
                </a:solidFill>
              </a:defRPr>
            </a:lvl2pPr>
            <a:lvl3pPr lvl="2" algn="r">
              <a:lnSpc>
                <a:spcPct val="114000"/>
              </a:lnSpc>
              <a:spcBef>
                <a:spcPts val="1200"/>
              </a:spcBef>
              <a:spcAft>
                <a:spcPts val="0"/>
              </a:spcAft>
              <a:buClr>
                <a:schemeClr val="dk2"/>
              </a:buClr>
              <a:buSzPts val="1700"/>
              <a:buNone/>
              <a:defRPr sz="1700">
                <a:solidFill>
                  <a:schemeClr val="dk2"/>
                </a:solidFill>
              </a:defRPr>
            </a:lvl3pPr>
            <a:lvl4pPr lvl="3" algn="r">
              <a:lnSpc>
                <a:spcPct val="114000"/>
              </a:lnSpc>
              <a:spcBef>
                <a:spcPts val="1200"/>
              </a:spcBef>
              <a:spcAft>
                <a:spcPts val="0"/>
              </a:spcAft>
              <a:buClr>
                <a:schemeClr val="dk2"/>
              </a:buClr>
              <a:buSzPts val="1500"/>
              <a:buNone/>
              <a:defRPr sz="1500">
                <a:solidFill>
                  <a:schemeClr val="dk2"/>
                </a:solidFill>
              </a:defRPr>
            </a:lvl4pPr>
            <a:lvl5pPr lvl="4" algn="r">
              <a:lnSpc>
                <a:spcPct val="114000"/>
              </a:lnSpc>
              <a:spcBef>
                <a:spcPts val="200"/>
              </a:spcBef>
              <a:spcAft>
                <a:spcPts val="0"/>
              </a:spcAft>
              <a:buClr>
                <a:schemeClr val="dk2"/>
              </a:buClr>
              <a:buSzPts val="1500"/>
              <a:buNone/>
              <a:defRPr sz="1500">
                <a:solidFill>
                  <a:schemeClr val="dk2"/>
                </a:solidFill>
              </a:defRPr>
            </a:lvl5pPr>
            <a:lvl6pPr lvl="5" algn="r">
              <a:lnSpc>
                <a:spcPct val="90000"/>
              </a:lnSpc>
              <a:spcBef>
                <a:spcPts val="400"/>
              </a:spcBef>
              <a:spcAft>
                <a:spcPts val="0"/>
              </a:spcAft>
              <a:buClr>
                <a:schemeClr val="dk2"/>
              </a:buClr>
              <a:buSzPts val="1500"/>
              <a:buNone/>
              <a:defRPr sz="1500">
                <a:solidFill>
                  <a:schemeClr val="dk2"/>
                </a:solidFill>
              </a:defRPr>
            </a:lvl6pPr>
            <a:lvl7pPr lvl="6" algn="r">
              <a:lnSpc>
                <a:spcPct val="90000"/>
              </a:lnSpc>
              <a:spcBef>
                <a:spcPts val="400"/>
              </a:spcBef>
              <a:spcAft>
                <a:spcPts val="0"/>
              </a:spcAft>
              <a:buClr>
                <a:schemeClr val="dk2"/>
              </a:buClr>
              <a:buSzPts val="1500"/>
              <a:buNone/>
              <a:defRPr sz="1500">
                <a:solidFill>
                  <a:schemeClr val="dk2"/>
                </a:solidFill>
              </a:defRPr>
            </a:lvl7pPr>
            <a:lvl8pPr lvl="7" algn="r">
              <a:lnSpc>
                <a:spcPct val="90000"/>
              </a:lnSpc>
              <a:spcBef>
                <a:spcPts val="400"/>
              </a:spcBef>
              <a:spcAft>
                <a:spcPts val="0"/>
              </a:spcAft>
              <a:buClr>
                <a:schemeClr val="dk2"/>
              </a:buClr>
              <a:buSzPts val="1500"/>
              <a:buNone/>
              <a:defRPr sz="1500">
                <a:solidFill>
                  <a:schemeClr val="dk2"/>
                </a:solidFill>
              </a:defRPr>
            </a:lvl8pPr>
            <a:lvl9pPr lvl="8" algn="r">
              <a:lnSpc>
                <a:spcPct val="90000"/>
              </a:lnSpc>
              <a:spcBef>
                <a:spcPts val="400"/>
              </a:spcBef>
              <a:spcAft>
                <a:spcPts val="0"/>
              </a:spcAft>
              <a:buClr>
                <a:schemeClr val="dk2"/>
              </a:buClr>
              <a:buSzPts val="1500"/>
              <a:buNone/>
              <a:defRPr sz="1500">
                <a:solidFill>
                  <a:schemeClr val="dk2"/>
                </a:solidFill>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hree Lines Dark Blue" showMasterSp="0">
  <p:cSld name="TITLE_1_2_1_1_4">
    <p:bg>
      <p:bgPr>
        <a:solidFill>
          <a:schemeClr val="dk1"/>
        </a:solidFill>
      </p:bgPr>
    </p:bg>
    <p:spTree>
      <p:nvGrpSpPr>
        <p:cNvPr id="208" name="Shape 208"/>
        <p:cNvGrpSpPr/>
        <p:nvPr/>
      </p:nvGrpSpPr>
      <p:grpSpPr>
        <a:xfrm>
          <a:off x="0" y="0"/>
          <a:ext cx="0" cy="0"/>
          <a:chOff x="0" y="0"/>
          <a:chExt cx="0" cy="0"/>
        </a:xfrm>
      </p:grpSpPr>
      <p:sp>
        <p:nvSpPr>
          <p:cNvPr id="209" name="Google Shape;209;p58"/>
          <p:cNvSpPr txBox="1"/>
          <p:nvPr>
            <p:ph type="ctrTitle"/>
          </p:nvPr>
        </p:nvSpPr>
        <p:spPr>
          <a:xfrm>
            <a:off x="568881" y="1221575"/>
            <a:ext cx="6331500" cy="1755000"/>
          </a:xfrm>
          <a:prstGeom prst="rect">
            <a:avLst/>
          </a:prstGeom>
          <a:noFill/>
          <a:ln>
            <a:noFill/>
          </a:ln>
        </p:spPr>
        <p:txBody>
          <a:bodyPr anchorCtr="0" anchor="b" bIns="0" lIns="0" spcFirstLastPara="1" rIns="0" wrap="square" tIns="0">
            <a:noAutofit/>
          </a:bodyPr>
          <a:lstStyle>
            <a:lvl1pPr lvl="0" algn="l">
              <a:lnSpc>
                <a:spcPct val="85000"/>
              </a:lnSpc>
              <a:spcBef>
                <a:spcPts val="0"/>
              </a:spcBef>
              <a:spcAft>
                <a:spcPts val="0"/>
              </a:spcAft>
              <a:buClr>
                <a:schemeClr val="accent1"/>
              </a:buClr>
              <a:buSzPts val="3600"/>
              <a:buNone/>
              <a:defRPr sz="3600">
                <a:solidFill>
                  <a:schemeClr val="accent1"/>
                </a:solidFill>
              </a:defRPr>
            </a:lvl1pPr>
            <a:lvl2pPr lvl="1"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2pPr>
            <a:lvl3pPr lvl="2"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3pPr>
            <a:lvl4pPr lvl="3"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4pPr>
            <a:lvl5pPr lvl="4"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5pPr>
            <a:lvl6pPr lvl="5"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6pPr>
            <a:lvl7pPr lvl="6"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7pPr>
            <a:lvl8pPr lvl="7"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8pPr>
            <a:lvl9pPr lvl="8" algn="l">
              <a:lnSpc>
                <a:spcPct val="85000"/>
              </a:lnSpc>
              <a:spcBef>
                <a:spcPts val="0"/>
              </a:spcBef>
              <a:spcAft>
                <a:spcPts val="0"/>
              </a:spcAft>
              <a:buClr>
                <a:schemeClr val="dk1"/>
              </a:buClr>
              <a:buSzPts val="3600"/>
              <a:buFont typeface="Inter Tight Medium"/>
              <a:buNone/>
              <a:defRPr sz="3600">
                <a:solidFill>
                  <a:schemeClr val="dk1"/>
                </a:solidFill>
                <a:latin typeface="Inter Tight Medium"/>
                <a:ea typeface="Inter Tight Medium"/>
                <a:cs typeface="Inter Tight Medium"/>
                <a:sym typeface="Inter Tight Medium"/>
              </a:defRPr>
            </a:lvl9pPr>
          </a:lstStyle>
          <a:p/>
        </p:txBody>
      </p:sp>
      <p:sp>
        <p:nvSpPr>
          <p:cNvPr id="210" name="Google Shape;210;p58"/>
          <p:cNvSpPr txBox="1"/>
          <p:nvPr>
            <p:ph idx="1" type="subTitle"/>
          </p:nvPr>
        </p:nvSpPr>
        <p:spPr>
          <a:xfrm>
            <a:off x="558000" y="3187975"/>
            <a:ext cx="3961200" cy="278400"/>
          </a:xfrm>
          <a:prstGeom prst="rect">
            <a:avLst/>
          </a:prstGeom>
          <a:noFill/>
          <a:ln>
            <a:noFill/>
          </a:ln>
        </p:spPr>
        <p:txBody>
          <a:bodyPr anchorCtr="0" anchor="t" bIns="0" lIns="0" spcFirstLastPara="1" rIns="0" wrap="square" tIns="0">
            <a:noAutofit/>
          </a:bodyPr>
          <a:lstStyle>
            <a:lvl1pPr lvl="0" algn="l">
              <a:lnSpc>
                <a:spcPct val="110000"/>
              </a:lnSpc>
              <a:spcBef>
                <a:spcPts val="0"/>
              </a:spcBef>
              <a:spcAft>
                <a:spcPts val="0"/>
              </a:spcAft>
              <a:buClr>
                <a:schemeClr val="lt1"/>
              </a:buClr>
              <a:buSzPts val="1800"/>
              <a:buFont typeface="Inter Tight"/>
              <a:buNone/>
              <a:defRPr b="1">
                <a:solidFill>
                  <a:schemeClr val="lt1"/>
                </a:solidFill>
                <a:latin typeface="Inter Tight"/>
                <a:ea typeface="Inter Tight"/>
                <a:cs typeface="Inter Tight"/>
                <a:sym typeface="Inter Tight"/>
              </a:defRPr>
            </a:lvl1pPr>
            <a:lvl2pPr lvl="1" algn="r">
              <a:lnSpc>
                <a:spcPct val="114000"/>
              </a:lnSpc>
              <a:spcBef>
                <a:spcPts val="200"/>
              </a:spcBef>
              <a:spcAft>
                <a:spcPts val="0"/>
              </a:spcAft>
              <a:buClr>
                <a:schemeClr val="lt1"/>
              </a:buClr>
              <a:buSzPts val="1800"/>
              <a:buNone/>
              <a:defRPr sz="1800">
                <a:solidFill>
                  <a:schemeClr val="lt1"/>
                </a:solidFill>
              </a:defRPr>
            </a:lvl2pPr>
            <a:lvl3pPr lvl="2" algn="r">
              <a:lnSpc>
                <a:spcPct val="114000"/>
              </a:lnSpc>
              <a:spcBef>
                <a:spcPts val="1200"/>
              </a:spcBef>
              <a:spcAft>
                <a:spcPts val="0"/>
              </a:spcAft>
              <a:buClr>
                <a:schemeClr val="lt1"/>
              </a:buClr>
              <a:buSzPts val="1700"/>
              <a:buNone/>
              <a:defRPr sz="1700">
                <a:solidFill>
                  <a:schemeClr val="lt1"/>
                </a:solidFill>
              </a:defRPr>
            </a:lvl3pPr>
            <a:lvl4pPr lvl="3" algn="r">
              <a:lnSpc>
                <a:spcPct val="114000"/>
              </a:lnSpc>
              <a:spcBef>
                <a:spcPts val="1200"/>
              </a:spcBef>
              <a:spcAft>
                <a:spcPts val="0"/>
              </a:spcAft>
              <a:buClr>
                <a:schemeClr val="lt1"/>
              </a:buClr>
              <a:buSzPts val="1500"/>
              <a:buNone/>
              <a:defRPr sz="1500">
                <a:solidFill>
                  <a:schemeClr val="lt1"/>
                </a:solidFill>
              </a:defRPr>
            </a:lvl4pPr>
            <a:lvl5pPr lvl="4" algn="r">
              <a:lnSpc>
                <a:spcPct val="114000"/>
              </a:lnSpc>
              <a:spcBef>
                <a:spcPts val="200"/>
              </a:spcBef>
              <a:spcAft>
                <a:spcPts val="0"/>
              </a:spcAft>
              <a:buClr>
                <a:schemeClr val="lt1"/>
              </a:buClr>
              <a:buSzPts val="1500"/>
              <a:buNone/>
              <a:defRPr sz="1500">
                <a:solidFill>
                  <a:schemeClr val="lt1"/>
                </a:solidFill>
              </a:defRPr>
            </a:lvl5pPr>
            <a:lvl6pPr lvl="5" algn="r">
              <a:lnSpc>
                <a:spcPct val="90000"/>
              </a:lnSpc>
              <a:spcBef>
                <a:spcPts val="400"/>
              </a:spcBef>
              <a:spcAft>
                <a:spcPts val="0"/>
              </a:spcAft>
              <a:buClr>
                <a:schemeClr val="lt1"/>
              </a:buClr>
              <a:buSzPts val="1500"/>
              <a:buNone/>
              <a:defRPr sz="1500">
                <a:solidFill>
                  <a:schemeClr val="lt1"/>
                </a:solidFill>
              </a:defRPr>
            </a:lvl6pPr>
            <a:lvl7pPr lvl="6" algn="r">
              <a:lnSpc>
                <a:spcPct val="90000"/>
              </a:lnSpc>
              <a:spcBef>
                <a:spcPts val="400"/>
              </a:spcBef>
              <a:spcAft>
                <a:spcPts val="0"/>
              </a:spcAft>
              <a:buClr>
                <a:schemeClr val="lt1"/>
              </a:buClr>
              <a:buSzPts val="1500"/>
              <a:buNone/>
              <a:defRPr sz="1500">
                <a:solidFill>
                  <a:schemeClr val="lt1"/>
                </a:solidFill>
              </a:defRPr>
            </a:lvl7pPr>
            <a:lvl8pPr lvl="7" algn="r">
              <a:lnSpc>
                <a:spcPct val="90000"/>
              </a:lnSpc>
              <a:spcBef>
                <a:spcPts val="400"/>
              </a:spcBef>
              <a:spcAft>
                <a:spcPts val="0"/>
              </a:spcAft>
              <a:buClr>
                <a:schemeClr val="lt1"/>
              </a:buClr>
              <a:buSzPts val="1500"/>
              <a:buNone/>
              <a:defRPr sz="1500">
                <a:solidFill>
                  <a:schemeClr val="lt1"/>
                </a:solidFill>
              </a:defRPr>
            </a:lvl8pPr>
            <a:lvl9pPr lvl="8" algn="r">
              <a:lnSpc>
                <a:spcPct val="90000"/>
              </a:lnSpc>
              <a:spcBef>
                <a:spcPts val="400"/>
              </a:spcBef>
              <a:spcAft>
                <a:spcPts val="0"/>
              </a:spcAft>
              <a:buClr>
                <a:schemeClr val="lt1"/>
              </a:buClr>
              <a:buSzPts val="1500"/>
              <a:buNone/>
              <a:defRPr sz="1500">
                <a:solidFill>
                  <a:schemeClr val="lt1"/>
                </a:solidFil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entered Statement" showMasterSp="0">
  <p:cSld name="TITLE_1_2_1_1_3">
    <p:bg>
      <p:bgPr>
        <a:solidFill>
          <a:schemeClr val="dk2"/>
        </a:solidFill>
      </p:bgPr>
    </p:bg>
    <p:spTree>
      <p:nvGrpSpPr>
        <p:cNvPr id="211" name="Shape 211"/>
        <p:cNvGrpSpPr/>
        <p:nvPr/>
      </p:nvGrpSpPr>
      <p:grpSpPr>
        <a:xfrm>
          <a:off x="0" y="0"/>
          <a:ext cx="0" cy="0"/>
          <a:chOff x="0" y="0"/>
          <a:chExt cx="0" cy="0"/>
        </a:xfrm>
      </p:grpSpPr>
      <p:pic>
        <p:nvPicPr>
          <p:cNvPr id="212" name="Google Shape;212;p59"/>
          <p:cNvPicPr preferRelativeResize="0"/>
          <p:nvPr/>
        </p:nvPicPr>
        <p:blipFill rotWithShape="1">
          <a:blip r:embed="rId2">
            <a:alphaModFix/>
          </a:blip>
          <a:srcRect b="0" l="0" r="0" t="0"/>
          <a:stretch/>
        </p:blipFill>
        <p:spPr>
          <a:xfrm>
            <a:off x="0" y="0"/>
            <a:ext cx="9144000" cy="5148000"/>
          </a:xfrm>
          <a:prstGeom prst="rect">
            <a:avLst/>
          </a:prstGeom>
          <a:noFill/>
          <a:ln>
            <a:noFill/>
          </a:ln>
        </p:spPr>
      </p:pic>
      <p:sp>
        <p:nvSpPr>
          <p:cNvPr id="213" name="Google Shape;213;p59"/>
          <p:cNvSpPr txBox="1"/>
          <p:nvPr>
            <p:ph type="ctrTitle"/>
          </p:nvPr>
        </p:nvSpPr>
        <p:spPr>
          <a:xfrm>
            <a:off x="792000" y="1694250"/>
            <a:ext cx="7560000" cy="1755000"/>
          </a:xfrm>
          <a:prstGeom prst="rect">
            <a:avLst/>
          </a:prstGeom>
          <a:noFill/>
          <a:ln>
            <a:noFill/>
          </a:ln>
        </p:spPr>
        <p:txBody>
          <a:bodyPr anchorCtr="0" anchor="ctr" bIns="0" lIns="0" spcFirstLastPara="1" rIns="0" wrap="square" tIns="0">
            <a:noAutofit/>
          </a:bodyPr>
          <a:lstStyle>
            <a:lvl1pPr lvl="0" algn="ctr">
              <a:lnSpc>
                <a:spcPct val="85000"/>
              </a:lnSpc>
              <a:spcBef>
                <a:spcPts val="0"/>
              </a:spcBef>
              <a:spcAft>
                <a:spcPts val="0"/>
              </a:spcAft>
              <a:buClr>
                <a:schemeClr val="lt1"/>
              </a:buClr>
              <a:buSzPts val="4800"/>
              <a:buNone/>
              <a:defRPr sz="4800">
                <a:solidFill>
                  <a:schemeClr val="lt1"/>
                </a:solidFill>
              </a:defRPr>
            </a:lvl1pPr>
            <a:lvl2pPr lvl="1"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2pPr>
            <a:lvl3pPr lvl="2"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3pPr>
            <a:lvl4pPr lvl="3"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4pPr>
            <a:lvl5pPr lvl="4"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5pPr>
            <a:lvl6pPr lvl="5"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6pPr>
            <a:lvl7pPr lvl="6"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7pPr>
            <a:lvl8pPr lvl="7"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8pPr>
            <a:lvl9pPr lvl="8" algn="ctr">
              <a:lnSpc>
                <a:spcPct val="85000"/>
              </a:lnSpc>
              <a:spcBef>
                <a:spcPts val="0"/>
              </a:spcBef>
              <a:spcAft>
                <a:spcPts val="0"/>
              </a:spcAft>
              <a:buClr>
                <a:schemeClr val="lt1"/>
              </a:buClr>
              <a:buSzPts val="4000"/>
              <a:buFont typeface="Inter Tight Medium"/>
              <a:buNone/>
              <a:defRPr sz="4000">
                <a:solidFill>
                  <a:schemeClr val="lt1"/>
                </a:solidFill>
                <a:latin typeface="Inter Tight Medium"/>
                <a:ea typeface="Inter Tight Medium"/>
                <a:cs typeface="Inter Tight Medium"/>
                <a:sym typeface="Inter Tight Medium"/>
              </a:defRPr>
            </a:lvl9pPr>
          </a:lstStyle>
          <a:p/>
        </p:txBody>
      </p:sp>
      <p:pic>
        <p:nvPicPr>
          <p:cNvPr id="214" name="Google Shape;214;p59"/>
          <p:cNvPicPr preferRelativeResize="0"/>
          <p:nvPr/>
        </p:nvPicPr>
        <p:blipFill rotWithShape="1">
          <a:blip r:embed="rId3">
            <a:alphaModFix/>
          </a:blip>
          <a:srcRect b="0" l="0" r="0" t="0"/>
          <a:stretch/>
        </p:blipFill>
        <p:spPr>
          <a:xfrm>
            <a:off x="231425" y="198562"/>
            <a:ext cx="343797" cy="163524"/>
          </a:xfrm>
          <a:prstGeom prst="rect">
            <a:avLst/>
          </a:prstGeom>
          <a:noFill/>
          <a:ln>
            <a:noFill/>
          </a:ln>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Light Blue" showMasterSp="0">
  <p:cSld name="Divider 01_1_1">
    <p:bg>
      <p:bgPr>
        <a:solidFill>
          <a:schemeClr val="dk2"/>
        </a:solidFill>
      </p:bgPr>
    </p:bg>
    <p:spTree>
      <p:nvGrpSpPr>
        <p:cNvPr id="215" name="Shape 215"/>
        <p:cNvGrpSpPr/>
        <p:nvPr/>
      </p:nvGrpSpPr>
      <p:grpSpPr>
        <a:xfrm>
          <a:off x="0" y="0"/>
          <a:ext cx="0" cy="0"/>
          <a:chOff x="0" y="0"/>
          <a:chExt cx="0" cy="0"/>
        </a:xfrm>
      </p:grpSpPr>
      <p:sp>
        <p:nvSpPr>
          <p:cNvPr id="216" name="Google Shape;216;p60"/>
          <p:cNvSpPr txBox="1"/>
          <p:nvPr>
            <p:ph type="ctrTitle"/>
          </p:nvPr>
        </p:nvSpPr>
        <p:spPr>
          <a:xfrm>
            <a:off x="558000" y="1221575"/>
            <a:ext cx="3927000" cy="8706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SzPts val="3200"/>
              <a:buNone/>
              <a:defRPr/>
            </a:lvl1pPr>
            <a:lvl2pPr lvl="1"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9pPr>
          </a:lstStyle>
          <a:p/>
        </p:txBody>
      </p:sp>
      <p:sp>
        <p:nvSpPr>
          <p:cNvPr id="217" name="Google Shape;217;p60"/>
          <p:cNvSpPr txBox="1"/>
          <p:nvPr>
            <p:ph idx="1" type="subTitle"/>
          </p:nvPr>
        </p:nvSpPr>
        <p:spPr>
          <a:xfrm>
            <a:off x="558000" y="2372725"/>
            <a:ext cx="6362700" cy="1241700"/>
          </a:xfrm>
          <a:prstGeom prst="rect">
            <a:avLst/>
          </a:prstGeom>
          <a:noFill/>
          <a:ln>
            <a:noFill/>
          </a:ln>
        </p:spPr>
        <p:txBody>
          <a:bodyPr anchorCtr="0" anchor="t" bIns="0" lIns="0" spcFirstLastPara="1" rIns="0" wrap="square" tIns="0">
            <a:noAutofit/>
          </a:bodyPr>
          <a:lstStyle>
            <a:lvl1pPr lvl="0" algn="l">
              <a:lnSpc>
                <a:spcPct val="110000"/>
              </a:lnSpc>
              <a:spcBef>
                <a:spcPts val="600"/>
              </a:spcBef>
              <a:spcAft>
                <a:spcPts val="0"/>
              </a:spcAft>
              <a:buSzPts val="1800"/>
              <a:buNone/>
              <a:defRPr/>
            </a:lvl1pPr>
            <a:lvl2pPr lvl="1" algn="ctr">
              <a:lnSpc>
                <a:spcPct val="90000"/>
              </a:lnSpc>
              <a:spcBef>
                <a:spcPts val="1200"/>
              </a:spcBef>
              <a:spcAft>
                <a:spcPts val="0"/>
              </a:spcAft>
              <a:buSzPts val="1500"/>
              <a:buNone/>
              <a:defRPr sz="1500"/>
            </a:lvl2pPr>
            <a:lvl3pPr lvl="2" algn="ctr">
              <a:lnSpc>
                <a:spcPct val="90000"/>
              </a:lnSpc>
              <a:spcBef>
                <a:spcPts val="1200"/>
              </a:spcBef>
              <a:spcAft>
                <a:spcPts val="0"/>
              </a:spcAft>
              <a:buSzPts val="1400"/>
              <a:buNone/>
              <a:defRPr sz="1400"/>
            </a:lvl3pPr>
            <a:lvl4pPr lvl="3" algn="ctr">
              <a:lnSpc>
                <a:spcPct val="90000"/>
              </a:lnSpc>
              <a:spcBef>
                <a:spcPts val="1200"/>
              </a:spcBef>
              <a:spcAft>
                <a:spcPts val="0"/>
              </a:spcAft>
              <a:buSzPts val="1200"/>
              <a:buNone/>
              <a:defRPr sz="1200"/>
            </a:lvl4pPr>
            <a:lvl5pPr lvl="4" algn="ctr">
              <a:lnSpc>
                <a:spcPct val="90000"/>
              </a:lnSpc>
              <a:spcBef>
                <a:spcPts val="1200"/>
              </a:spcBef>
              <a:spcAft>
                <a:spcPts val="0"/>
              </a:spcAft>
              <a:buSzPts val="1200"/>
              <a:buNone/>
              <a:defRPr sz="1200"/>
            </a:lvl5pPr>
            <a:lvl6pPr lvl="5" algn="ctr">
              <a:lnSpc>
                <a:spcPct val="90000"/>
              </a:lnSpc>
              <a:spcBef>
                <a:spcPts val="1200"/>
              </a:spcBef>
              <a:spcAft>
                <a:spcPts val="0"/>
              </a:spcAft>
              <a:buSzPts val="1200"/>
              <a:buNone/>
              <a:defRPr sz="1200"/>
            </a:lvl6pPr>
            <a:lvl7pPr lvl="6" algn="ctr">
              <a:lnSpc>
                <a:spcPct val="90000"/>
              </a:lnSpc>
              <a:spcBef>
                <a:spcPts val="1200"/>
              </a:spcBef>
              <a:spcAft>
                <a:spcPts val="0"/>
              </a:spcAft>
              <a:buSzPts val="1200"/>
              <a:buNone/>
              <a:defRPr sz="1200"/>
            </a:lvl7pPr>
            <a:lvl8pPr lvl="7" algn="ctr">
              <a:lnSpc>
                <a:spcPct val="90000"/>
              </a:lnSpc>
              <a:spcBef>
                <a:spcPts val="1200"/>
              </a:spcBef>
              <a:spcAft>
                <a:spcPts val="0"/>
              </a:spcAft>
              <a:buSzPts val="1200"/>
              <a:buNone/>
              <a:defRPr sz="1200"/>
            </a:lvl8pPr>
            <a:lvl9pPr lvl="8" algn="ctr">
              <a:lnSpc>
                <a:spcPct val="90000"/>
              </a:lnSpc>
              <a:spcBef>
                <a:spcPts val="1200"/>
              </a:spcBef>
              <a:spcAft>
                <a:spcPts val="1200"/>
              </a:spcAft>
              <a:buSzPts val="1200"/>
              <a:buNone/>
              <a:defRPr sz="1200"/>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White" showMasterSp="0">
  <p:cSld name="Divider 01_1_1_4">
    <p:bg>
      <p:bgPr>
        <a:solidFill>
          <a:schemeClr val="lt1"/>
        </a:solidFill>
      </p:bgPr>
    </p:bg>
    <p:spTree>
      <p:nvGrpSpPr>
        <p:cNvPr id="218" name="Shape 218"/>
        <p:cNvGrpSpPr/>
        <p:nvPr/>
      </p:nvGrpSpPr>
      <p:grpSpPr>
        <a:xfrm>
          <a:off x="0" y="0"/>
          <a:ext cx="0" cy="0"/>
          <a:chOff x="0" y="0"/>
          <a:chExt cx="0" cy="0"/>
        </a:xfrm>
      </p:grpSpPr>
      <p:sp>
        <p:nvSpPr>
          <p:cNvPr id="219" name="Google Shape;219;p61"/>
          <p:cNvSpPr txBox="1"/>
          <p:nvPr>
            <p:ph type="ctrTitle"/>
          </p:nvPr>
        </p:nvSpPr>
        <p:spPr>
          <a:xfrm>
            <a:off x="558000" y="1221575"/>
            <a:ext cx="3899700" cy="870600"/>
          </a:xfrm>
          <a:prstGeom prst="rect">
            <a:avLst/>
          </a:prstGeom>
          <a:noFill/>
          <a:ln>
            <a:noFill/>
          </a:ln>
        </p:spPr>
        <p:txBody>
          <a:bodyPr anchorCtr="0" anchor="b" bIns="0" lIns="0" spcFirstLastPara="1" rIns="0" wrap="square" tIns="0">
            <a:noAutofit/>
          </a:bodyPr>
          <a:lstStyle>
            <a:lvl1pPr lvl="0" algn="l">
              <a:lnSpc>
                <a:spcPct val="100000"/>
              </a:lnSpc>
              <a:spcBef>
                <a:spcPts val="0"/>
              </a:spcBef>
              <a:spcAft>
                <a:spcPts val="0"/>
              </a:spcAft>
              <a:buClr>
                <a:schemeClr val="accent1"/>
              </a:buClr>
              <a:buSzPts val="3200"/>
              <a:buNone/>
              <a:defRPr>
                <a:solidFill>
                  <a:schemeClr val="accent1"/>
                </a:solidFill>
              </a:defRPr>
            </a:lvl1pPr>
            <a:lvl2pPr lvl="1"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9pPr>
          </a:lstStyle>
          <a:p/>
        </p:txBody>
      </p:sp>
      <p:sp>
        <p:nvSpPr>
          <p:cNvPr id="220" name="Google Shape;220;p61"/>
          <p:cNvSpPr txBox="1"/>
          <p:nvPr>
            <p:ph idx="1" type="subTitle"/>
          </p:nvPr>
        </p:nvSpPr>
        <p:spPr>
          <a:xfrm>
            <a:off x="558000" y="2372725"/>
            <a:ext cx="4335000" cy="1241700"/>
          </a:xfrm>
          <a:prstGeom prst="rect">
            <a:avLst/>
          </a:prstGeom>
          <a:noFill/>
          <a:ln>
            <a:noFill/>
          </a:ln>
        </p:spPr>
        <p:txBody>
          <a:bodyPr anchorCtr="0" anchor="t" bIns="0" lIns="0" spcFirstLastPara="1" rIns="0" wrap="square" tIns="0">
            <a:noAutofit/>
          </a:bodyPr>
          <a:lstStyle>
            <a:lvl1pPr lvl="0" algn="l">
              <a:lnSpc>
                <a:spcPct val="110000"/>
              </a:lnSpc>
              <a:spcBef>
                <a:spcPts val="600"/>
              </a:spcBef>
              <a:spcAft>
                <a:spcPts val="0"/>
              </a:spcAft>
              <a:buSzPts val="1800"/>
              <a:buNone/>
              <a:defRPr/>
            </a:lvl1pPr>
            <a:lvl2pPr lvl="1" algn="ctr">
              <a:lnSpc>
                <a:spcPct val="90000"/>
              </a:lnSpc>
              <a:spcBef>
                <a:spcPts val="1200"/>
              </a:spcBef>
              <a:spcAft>
                <a:spcPts val="0"/>
              </a:spcAft>
              <a:buSzPts val="1500"/>
              <a:buNone/>
              <a:defRPr sz="1500"/>
            </a:lvl2pPr>
            <a:lvl3pPr lvl="2" algn="ctr">
              <a:lnSpc>
                <a:spcPct val="90000"/>
              </a:lnSpc>
              <a:spcBef>
                <a:spcPts val="1200"/>
              </a:spcBef>
              <a:spcAft>
                <a:spcPts val="0"/>
              </a:spcAft>
              <a:buSzPts val="1400"/>
              <a:buNone/>
              <a:defRPr sz="1400"/>
            </a:lvl3pPr>
            <a:lvl4pPr lvl="3" algn="ctr">
              <a:lnSpc>
                <a:spcPct val="90000"/>
              </a:lnSpc>
              <a:spcBef>
                <a:spcPts val="1200"/>
              </a:spcBef>
              <a:spcAft>
                <a:spcPts val="0"/>
              </a:spcAft>
              <a:buSzPts val="1200"/>
              <a:buNone/>
              <a:defRPr sz="1200"/>
            </a:lvl4pPr>
            <a:lvl5pPr lvl="4" algn="ctr">
              <a:lnSpc>
                <a:spcPct val="90000"/>
              </a:lnSpc>
              <a:spcBef>
                <a:spcPts val="1200"/>
              </a:spcBef>
              <a:spcAft>
                <a:spcPts val="0"/>
              </a:spcAft>
              <a:buSzPts val="1200"/>
              <a:buNone/>
              <a:defRPr sz="1200"/>
            </a:lvl5pPr>
            <a:lvl6pPr lvl="5" algn="ctr">
              <a:lnSpc>
                <a:spcPct val="90000"/>
              </a:lnSpc>
              <a:spcBef>
                <a:spcPts val="1200"/>
              </a:spcBef>
              <a:spcAft>
                <a:spcPts val="0"/>
              </a:spcAft>
              <a:buSzPts val="1200"/>
              <a:buNone/>
              <a:defRPr sz="1200"/>
            </a:lvl6pPr>
            <a:lvl7pPr lvl="6" algn="ctr">
              <a:lnSpc>
                <a:spcPct val="90000"/>
              </a:lnSpc>
              <a:spcBef>
                <a:spcPts val="1200"/>
              </a:spcBef>
              <a:spcAft>
                <a:spcPts val="0"/>
              </a:spcAft>
              <a:buSzPts val="1200"/>
              <a:buNone/>
              <a:defRPr sz="1200"/>
            </a:lvl7pPr>
            <a:lvl8pPr lvl="7" algn="ctr">
              <a:lnSpc>
                <a:spcPct val="90000"/>
              </a:lnSpc>
              <a:spcBef>
                <a:spcPts val="1200"/>
              </a:spcBef>
              <a:spcAft>
                <a:spcPts val="0"/>
              </a:spcAft>
              <a:buSzPts val="1200"/>
              <a:buNone/>
              <a:defRPr sz="1200"/>
            </a:lvl8pPr>
            <a:lvl9pPr lvl="8" algn="ctr">
              <a:lnSpc>
                <a:spcPct val="90000"/>
              </a:lnSpc>
              <a:spcBef>
                <a:spcPts val="1200"/>
              </a:spcBef>
              <a:spcAft>
                <a:spcPts val="1200"/>
              </a:spcAft>
              <a:buSzPts val="1200"/>
              <a:buNone/>
              <a:defRPr sz="1200"/>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Light Blue + Photo" showMasterSp="0">
  <p:cSld name="Divider 01_1_1_3">
    <p:bg>
      <p:bgPr>
        <a:solidFill>
          <a:schemeClr val="dk2"/>
        </a:solidFill>
      </p:bgPr>
    </p:bg>
    <p:spTree>
      <p:nvGrpSpPr>
        <p:cNvPr id="221" name="Shape 221"/>
        <p:cNvGrpSpPr/>
        <p:nvPr/>
      </p:nvGrpSpPr>
      <p:grpSpPr>
        <a:xfrm>
          <a:off x="0" y="0"/>
          <a:ext cx="0" cy="0"/>
          <a:chOff x="0" y="0"/>
          <a:chExt cx="0" cy="0"/>
        </a:xfrm>
      </p:grpSpPr>
      <p:sp>
        <p:nvSpPr>
          <p:cNvPr id="222" name="Google Shape;222;p62"/>
          <p:cNvSpPr txBox="1"/>
          <p:nvPr>
            <p:ph type="ctrTitle"/>
          </p:nvPr>
        </p:nvSpPr>
        <p:spPr>
          <a:xfrm>
            <a:off x="558000" y="1221575"/>
            <a:ext cx="3510900" cy="870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SzPts val="3200"/>
              <a:buNone/>
              <a:defRPr/>
            </a:lvl1pPr>
            <a:lvl2pPr lvl="1"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9pPr>
          </a:lstStyle>
          <a:p/>
        </p:txBody>
      </p:sp>
      <p:sp>
        <p:nvSpPr>
          <p:cNvPr id="223" name="Google Shape;223;p62"/>
          <p:cNvSpPr txBox="1"/>
          <p:nvPr>
            <p:ph idx="1" type="subTitle"/>
          </p:nvPr>
        </p:nvSpPr>
        <p:spPr>
          <a:xfrm>
            <a:off x="558000" y="2372725"/>
            <a:ext cx="3602700" cy="1241700"/>
          </a:xfrm>
          <a:prstGeom prst="rect">
            <a:avLst/>
          </a:prstGeom>
          <a:noFill/>
          <a:ln>
            <a:noFill/>
          </a:ln>
        </p:spPr>
        <p:txBody>
          <a:bodyPr anchorCtr="0" anchor="t" bIns="0" lIns="0" spcFirstLastPara="1" rIns="0" wrap="square" tIns="0">
            <a:noAutofit/>
          </a:bodyPr>
          <a:lstStyle>
            <a:lvl1pPr lvl="0" algn="l">
              <a:lnSpc>
                <a:spcPct val="110000"/>
              </a:lnSpc>
              <a:spcBef>
                <a:spcPts val="600"/>
              </a:spcBef>
              <a:spcAft>
                <a:spcPts val="0"/>
              </a:spcAft>
              <a:buSzPts val="1800"/>
              <a:buNone/>
              <a:defRPr/>
            </a:lvl1pPr>
            <a:lvl2pPr lvl="1" algn="ctr">
              <a:lnSpc>
                <a:spcPct val="90000"/>
              </a:lnSpc>
              <a:spcBef>
                <a:spcPts val="1200"/>
              </a:spcBef>
              <a:spcAft>
                <a:spcPts val="0"/>
              </a:spcAft>
              <a:buSzPts val="1800"/>
              <a:buNone/>
              <a:defRPr sz="1800"/>
            </a:lvl2pPr>
            <a:lvl3pPr lvl="2" algn="ctr">
              <a:lnSpc>
                <a:spcPct val="90000"/>
              </a:lnSpc>
              <a:spcBef>
                <a:spcPts val="600"/>
              </a:spcBef>
              <a:spcAft>
                <a:spcPts val="0"/>
              </a:spcAft>
              <a:buSzPts val="1800"/>
              <a:buNone/>
              <a:defRPr/>
            </a:lvl3pPr>
            <a:lvl4pPr lvl="3" algn="ctr">
              <a:lnSpc>
                <a:spcPct val="90000"/>
              </a:lnSpc>
              <a:spcBef>
                <a:spcPts val="600"/>
              </a:spcBef>
              <a:spcAft>
                <a:spcPts val="0"/>
              </a:spcAft>
              <a:buSzPts val="1800"/>
              <a:buNone/>
              <a:defRPr/>
            </a:lvl4pPr>
            <a:lvl5pPr lvl="4" algn="ctr">
              <a:lnSpc>
                <a:spcPct val="90000"/>
              </a:lnSpc>
              <a:spcBef>
                <a:spcPts val="600"/>
              </a:spcBef>
              <a:spcAft>
                <a:spcPts val="0"/>
              </a:spcAft>
              <a:buSzPts val="1800"/>
              <a:buNone/>
              <a:defRPr/>
            </a:lvl5pPr>
            <a:lvl6pPr lvl="5" algn="ctr">
              <a:lnSpc>
                <a:spcPct val="90000"/>
              </a:lnSpc>
              <a:spcBef>
                <a:spcPts val="600"/>
              </a:spcBef>
              <a:spcAft>
                <a:spcPts val="0"/>
              </a:spcAft>
              <a:buSzPts val="1800"/>
              <a:buNone/>
              <a:defRPr/>
            </a:lvl6pPr>
            <a:lvl7pPr lvl="6" algn="ctr">
              <a:lnSpc>
                <a:spcPct val="90000"/>
              </a:lnSpc>
              <a:spcBef>
                <a:spcPts val="600"/>
              </a:spcBef>
              <a:spcAft>
                <a:spcPts val="0"/>
              </a:spcAft>
              <a:buSzPts val="1800"/>
              <a:buNone/>
              <a:defRPr/>
            </a:lvl7pPr>
            <a:lvl8pPr lvl="7" algn="ctr">
              <a:lnSpc>
                <a:spcPct val="90000"/>
              </a:lnSpc>
              <a:spcBef>
                <a:spcPts val="600"/>
              </a:spcBef>
              <a:spcAft>
                <a:spcPts val="0"/>
              </a:spcAft>
              <a:buSzPts val="1800"/>
              <a:buNone/>
              <a:defRPr/>
            </a:lvl8pPr>
            <a:lvl9pPr lvl="8" algn="ctr">
              <a:lnSpc>
                <a:spcPct val="90000"/>
              </a:lnSpc>
              <a:spcBef>
                <a:spcPts val="600"/>
              </a:spcBef>
              <a:spcAft>
                <a:spcPts val="600"/>
              </a:spcAft>
              <a:buSzPts val="1800"/>
              <a:buNone/>
              <a:defRPr/>
            </a:lvl9pPr>
          </a:lstStyle>
          <a:p/>
        </p:txBody>
      </p:sp>
      <p:sp>
        <p:nvSpPr>
          <p:cNvPr id="224" name="Google Shape;224;p62"/>
          <p:cNvSpPr/>
          <p:nvPr>
            <p:ph idx="2" type="pic"/>
          </p:nvPr>
        </p:nvSpPr>
        <p:spPr>
          <a:xfrm>
            <a:off x="5067400" y="645875"/>
            <a:ext cx="3761700" cy="3960300"/>
          </a:xfrm>
          <a:prstGeom prst="roundRect">
            <a:avLst>
              <a:gd fmla="val 5894" name="adj"/>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on White + Photo" showMasterSp="0">
  <p:cSld name="Divider 01_1_1_3_5">
    <p:bg>
      <p:bgPr>
        <a:solidFill>
          <a:schemeClr val="lt1"/>
        </a:solidFill>
      </p:bgPr>
    </p:bg>
    <p:spTree>
      <p:nvGrpSpPr>
        <p:cNvPr id="225" name="Shape 225"/>
        <p:cNvGrpSpPr/>
        <p:nvPr/>
      </p:nvGrpSpPr>
      <p:grpSpPr>
        <a:xfrm>
          <a:off x="0" y="0"/>
          <a:ext cx="0" cy="0"/>
          <a:chOff x="0" y="0"/>
          <a:chExt cx="0" cy="0"/>
        </a:xfrm>
      </p:grpSpPr>
      <p:sp>
        <p:nvSpPr>
          <p:cNvPr id="226" name="Google Shape;226;p63"/>
          <p:cNvSpPr txBox="1"/>
          <p:nvPr>
            <p:ph type="ctrTitle"/>
          </p:nvPr>
        </p:nvSpPr>
        <p:spPr>
          <a:xfrm>
            <a:off x="558000" y="1221575"/>
            <a:ext cx="3510900" cy="870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3200"/>
              <a:buNone/>
              <a:defRPr>
                <a:solidFill>
                  <a:schemeClr val="accent1"/>
                </a:solidFill>
              </a:defRPr>
            </a:lvl1pPr>
            <a:lvl2pPr lvl="1"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9pPr>
          </a:lstStyle>
          <a:p/>
        </p:txBody>
      </p:sp>
      <p:sp>
        <p:nvSpPr>
          <p:cNvPr id="227" name="Google Shape;227;p63"/>
          <p:cNvSpPr txBox="1"/>
          <p:nvPr>
            <p:ph idx="1" type="subTitle"/>
          </p:nvPr>
        </p:nvSpPr>
        <p:spPr>
          <a:xfrm>
            <a:off x="558000" y="2372725"/>
            <a:ext cx="3602700" cy="1241700"/>
          </a:xfrm>
          <a:prstGeom prst="rect">
            <a:avLst/>
          </a:prstGeom>
          <a:noFill/>
          <a:ln>
            <a:noFill/>
          </a:ln>
        </p:spPr>
        <p:txBody>
          <a:bodyPr anchorCtr="0" anchor="t" bIns="0" lIns="0" spcFirstLastPara="1" rIns="0" wrap="square" tIns="0">
            <a:noAutofit/>
          </a:bodyPr>
          <a:lstStyle>
            <a:lvl1pPr lvl="0" algn="l">
              <a:lnSpc>
                <a:spcPct val="110000"/>
              </a:lnSpc>
              <a:spcBef>
                <a:spcPts val="600"/>
              </a:spcBef>
              <a:spcAft>
                <a:spcPts val="0"/>
              </a:spcAft>
              <a:buSzPts val="1800"/>
              <a:buNone/>
              <a:defRPr/>
            </a:lvl1pPr>
            <a:lvl2pPr lvl="1" algn="ctr">
              <a:lnSpc>
                <a:spcPct val="90000"/>
              </a:lnSpc>
              <a:spcBef>
                <a:spcPts val="1200"/>
              </a:spcBef>
              <a:spcAft>
                <a:spcPts val="0"/>
              </a:spcAft>
              <a:buSzPts val="1800"/>
              <a:buNone/>
              <a:defRPr sz="1800"/>
            </a:lvl2pPr>
            <a:lvl3pPr lvl="2" algn="ctr">
              <a:lnSpc>
                <a:spcPct val="90000"/>
              </a:lnSpc>
              <a:spcBef>
                <a:spcPts val="600"/>
              </a:spcBef>
              <a:spcAft>
                <a:spcPts val="0"/>
              </a:spcAft>
              <a:buSzPts val="1800"/>
              <a:buNone/>
              <a:defRPr/>
            </a:lvl3pPr>
            <a:lvl4pPr lvl="3" algn="ctr">
              <a:lnSpc>
                <a:spcPct val="90000"/>
              </a:lnSpc>
              <a:spcBef>
                <a:spcPts val="600"/>
              </a:spcBef>
              <a:spcAft>
                <a:spcPts val="0"/>
              </a:spcAft>
              <a:buSzPts val="1800"/>
              <a:buNone/>
              <a:defRPr/>
            </a:lvl4pPr>
            <a:lvl5pPr lvl="4" algn="ctr">
              <a:lnSpc>
                <a:spcPct val="90000"/>
              </a:lnSpc>
              <a:spcBef>
                <a:spcPts val="600"/>
              </a:spcBef>
              <a:spcAft>
                <a:spcPts val="0"/>
              </a:spcAft>
              <a:buSzPts val="1800"/>
              <a:buNone/>
              <a:defRPr/>
            </a:lvl5pPr>
            <a:lvl6pPr lvl="5" algn="ctr">
              <a:lnSpc>
                <a:spcPct val="90000"/>
              </a:lnSpc>
              <a:spcBef>
                <a:spcPts val="600"/>
              </a:spcBef>
              <a:spcAft>
                <a:spcPts val="0"/>
              </a:spcAft>
              <a:buSzPts val="1800"/>
              <a:buNone/>
              <a:defRPr/>
            </a:lvl6pPr>
            <a:lvl7pPr lvl="6" algn="ctr">
              <a:lnSpc>
                <a:spcPct val="90000"/>
              </a:lnSpc>
              <a:spcBef>
                <a:spcPts val="600"/>
              </a:spcBef>
              <a:spcAft>
                <a:spcPts val="0"/>
              </a:spcAft>
              <a:buSzPts val="1800"/>
              <a:buNone/>
              <a:defRPr/>
            </a:lvl7pPr>
            <a:lvl8pPr lvl="7" algn="ctr">
              <a:lnSpc>
                <a:spcPct val="90000"/>
              </a:lnSpc>
              <a:spcBef>
                <a:spcPts val="600"/>
              </a:spcBef>
              <a:spcAft>
                <a:spcPts val="0"/>
              </a:spcAft>
              <a:buSzPts val="1800"/>
              <a:buNone/>
              <a:defRPr/>
            </a:lvl8pPr>
            <a:lvl9pPr lvl="8" algn="ctr">
              <a:lnSpc>
                <a:spcPct val="90000"/>
              </a:lnSpc>
              <a:spcBef>
                <a:spcPts val="600"/>
              </a:spcBef>
              <a:spcAft>
                <a:spcPts val="600"/>
              </a:spcAft>
              <a:buSzPts val="1800"/>
              <a:buNone/>
              <a:defRPr/>
            </a:lvl9pPr>
          </a:lstStyle>
          <a:p/>
        </p:txBody>
      </p:sp>
      <p:sp>
        <p:nvSpPr>
          <p:cNvPr id="228" name="Google Shape;228;p63"/>
          <p:cNvSpPr/>
          <p:nvPr>
            <p:ph idx="2" type="pic"/>
          </p:nvPr>
        </p:nvSpPr>
        <p:spPr>
          <a:xfrm>
            <a:off x="5067400" y="645875"/>
            <a:ext cx="3761700" cy="3960300"/>
          </a:xfrm>
          <a:prstGeom prst="roundRect">
            <a:avLst>
              <a:gd fmla="val 5894" name="adj"/>
            </a:avLst>
          </a:prstGeom>
          <a:noFill/>
          <a:ln>
            <a:noFill/>
          </a:ln>
        </p:spPr>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Dark &amp; LIght + Photo 2" showMasterSp="0">
  <p:cSld name="Divider 01_1_1_3_4">
    <p:bg>
      <p:bgPr>
        <a:solidFill>
          <a:schemeClr val="dk1"/>
        </a:solidFill>
      </p:bgPr>
    </p:bg>
    <p:spTree>
      <p:nvGrpSpPr>
        <p:cNvPr id="229" name="Shape 229"/>
        <p:cNvGrpSpPr/>
        <p:nvPr/>
      </p:nvGrpSpPr>
      <p:grpSpPr>
        <a:xfrm>
          <a:off x="0" y="0"/>
          <a:ext cx="0" cy="0"/>
          <a:chOff x="0" y="0"/>
          <a:chExt cx="0" cy="0"/>
        </a:xfrm>
      </p:grpSpPr>
      <p:sp>
        <p:nvSpPr>
          <p:cNvPr id="230" name="Google Shape;230;p64"/>
          <p:cNvSpPr/>
          <p:nvPr/>
        </p:nvSpPr>
        <p:spPr>
          <a:xfrm>
            <a:off x="3736675" y="0"/>
            <a:ext cx="5407500" cy="51435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64"/>
          <p:cNvSpPr txBox="1"/>
          <p:nvPr>
            <p:ph type="ctrTitle"/>
          </p:nvPr>
        </p:nvSpPr>
        <p:spPr>
          <a:xfrm>
            <a:off x="558000" y="1221575"/>
            <a:ext cx="2862300" cy="870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3200"/>
              <a:buNone/>
              <a:defRPr>
                <a:solidFill>
                  <a:schemeClr val="accent1"/>
                </a:solidFill>
              </a:defRPr>
            </a:lvl1pPr>
            <a:lvl2pPr lvl="1"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9pPr>
          </a:lstStyle>
          <a:p/>
        </p:txBody>
      </p:sp>
      <p:sp>
        <p:nvSpPr>
          <p:cNvPr id="232" name="Google Shape;232;p64"/>
          <p:cNvSpPr txBox="1"/>
          <p:nvPr>
            <p:ph idx="1" type="subTitle"/>
          </p:nvPr>
        </p:nvSpPr>
        <p:spPr>
          <a:xfrm>
            <a:off x="558000" y="2372725"/>
            <a:ext cx="2802900" cy="1241700"/>
          </a:xfrm>
          <a:prstGeom prst="rect">
            <a:avLst/>
          </a:prstGeom>
          <a:noFill/>
          <a:ln>
            <a:noFill/>
          </a:ln>
        </p:spPr>
        <p:txBody>
          <a:bodyPr anchorCtr="0" anchor="t" bIns="0" lIns="0" spcFirstLastPara="1" rIns="0" wrap="square" tIns="0">
            <a:noAutofit/>
          </a:bodyPr>
          <a:lstStyle>
            <a:lvl1pPr lvl="0" algn="l">
              <a:lnSpc>
                <a:spcPct val="110000"/>
              </a:lnSpc>
              <a:spcBef>
                <a:spcPts val="600"/>
              </a:spcBef>
              <a:spcAft>
                <a:spcPts val="0"/>
              </a:spcAft>
              <a:buClr>
                <a:schemeClr val="lt1"/>
              </a:buClr>
              <a:buSzPts val="1800"/>
              <a:buNone/>
              <a:defRPr>
                <a:solidFill>
                  <a:schemeClr val="lt1"/>
                </a:solidFill>
              </a:defRPr>
            </a:lvl1pPr>
            <a:lvl2pPr lvl="1" algn="ctr">
              <a:lnSpc>
                <a:spcPct val="90000"/>
              </a:lnSpc>
              <a:spcBef>
                <a:spcPts val="1200"/>
              </a:spcBef>
              <a:spcAft>
                <a:spcPts val="0"/>
              </a:spcAft>
              <a:buClr>
                <a:schemeClr val="lt1"/>
              </a:buClr>
              <a:buSzPts val="1500"/>
              <a:buNone/>
              <a:defRPr sz="1500">
                <a:solidFill>
                  <a:schemeClr val="lt1"/>
                </a:solidFill>
              </a:defRPr>
            </a:lvl2pPr>
            <a:lvl3pPr lvl="2" algn="ctr">
              <a:lnSpc>
                <a:spcPct val="90000"/>
              </a:lnSpc>
              <a:spcBef>
                <a:spcPts val="1200"/>
              </a:spcBef>
              <a:spcAft>
                <a:spcPts val="0"/>
              </a:spcAft>
              <a:buClr>
                <a:schemeClr val="lt1"/>
              </a:buClr>
              <a:buSzPts val="1400"/>
              <a:buNone/>
              <a:defRPr sz="1400">
                <a:solidFill>
                  <a:schemeClr val="lt1"/>
                </a:solidFill>
              </a:defRPr>
            </a:lvl3pPr>
            <a:lvl4pPr lvl="3" algn="ctr">
              <a:lnSpc>
                <a:spcPct val="90000"/>
              </a:lnSpc>
              <a:spcBef>
                <a:spcPts val="1200"/>
              </a:spcBef>
              <a:spcAft>
                <a:spcPts val="0"/>
              </a:spcAft>
              <a:buClr>
                <a:schemeClr val="lt1"/>
              </a:buClr>
              <a:buSzPts val="1200"/>
              <a:buNone/>
              <a:defRPr sz="1200">
                <a:solidFill>
                  <a:schemeClr val="lt1"/>
                </a:solidFill>
              </a:defRPr>
            </a:lvl4pPr>
            <a:lvl5pPr lvl="4" algn="ctr">
              <a:lnSpc>
                <a:spcPct val="90000"/>
              </a:lnSpc>
              <a:spcBef>
                <a:spcPts val="1200"/>
              </a:spcBef>
              <a:spcAft>
                <a:spcPts val="0"/>
              </a:spcAft>
              <a:buClr>
                <a:schemeClr val="lt1"/>
              </a:buClr>
              <a:buSzPts val="1200"/>
              <a:buNone/>
              <a:defRPr sz="1200">
                <a:solidFill>
                  <a:schemeClr val="lt1"/>
                </a:solidFill>
              </a:defRPr>
            </a:lvl5pPr>
            <a:lvl6pPr lvl="5" algn="ctr">
              <a:lnSpc>
                <a:spcPct val="90000"/>
              </a:lnSpc>
              <a:spcBef>
                <a:spcPts val="1200"/>
              </a:spcBef>
              <a:spcAft>
                <a:spcPts val="0"/>
              </a:spcAft>
              <a:buClr>
                <a:schemeClr val="lt1"/>
              </a:buClr>
              <a:buSzPts val="1200"/>
              <a:buNone/>
              <a:defRPr sz="1200">
                <a:solidFill>
                  <a:schemeClr val="lt1"/>
                </a:solidFill>
              </a:defRPr>
            </a:lvl6pPr>
            <a:lvl7pPr lvl="6" algn="ctr">
              <a:lnSpc>
                <a:spcPct val="90000"/>
              </a:lnSpc>
              <a:spcBef>
                <a:spcPts val="1200"/>
              </a:spcBef>
              <a:spcAft>
                <a:spcPts val="0"/>
              </a:spcAft>
              <a:buClr>
                <a:schemeClr val="lt1"/>
              </a:buClr>
              <a:buSzPts val="1200"/>
              <a:buNone/>
              <a:defRPr sz="1200">
                <a:solidFill>
                  <a:schemeClr val="lt1"/>
                </a:solidFill>
              </a:defRPr>
            </a:lvl7pPr>
            <a:lvl8pPr lvl="7" algn="ctr">
              <a:lnSpc>
                <a:spcPct val="90000"/>
              </a:lnSpc>
              <a:spcBef>
                <a:spcPts val="1200"/>
              </a:spcBef>
              <a:spcAft>
                <a:spcPts val="0"/>
              </a:spcAft>
              <a:buClr>
                <a:schemeClr val="lt1"/>
              </a:buClr>
              <a:buSzPts val="1200"/>
              <a:buNone/>
              <a:defRPr sz="1200">
                <a:solidFill>
                  <a:schemeClr val="lt1"/>
                </a:solidFill>
              </a:defRPr>
            </a:lvl8pPr>
            <a:lvl9pPr lvl="8" algn="ctr">
              <a:lnSpc>
                <a:spcPct val="90000"/>
              </a:lnSpc>
              <a:spcBef>
                <a:spcPts val="1200"/>
              </a:spcBef>
              <a:spcAft>
                <a:spcPts val="1200"/>
              </a:spcAft>
              <a:buClr>
                <a:schemeClr val="lt1"/>
              </a:buClr>
              <a:buSzPts val="1200"/>
              <a:buNone/>
              <a:defRPr sz="1200">
                <a:solidFill>
                  <a:schemeClr val="lt1"/>
                </a:solidFill>
              </a:defRPr>
            </a:lvl9pPr>
          </a:lstStyle>
          <a:p/>
        </p:txBody>
      </p:sp>
      <p:pic>
        <p:nvPicPr>
          <p:cNvPr id="233" name="Google Shape;233;p64"/>
          <p:cNvPicPr preferRelativeResize="0"/>
          <p:nvPr/>
        </p:nvPicPr>
        <p:blipFill rotWithShape="1">
          <a:blip r:embed="rId2">
            <a:alphaModFix/>
          </a:blip>
          <a:srcRect b="0" l="0" r="0" t="0"/>
          <a:stretch/>
        </p:blipFill>
        <p:spPr>
          <a:xfrm>
            <a:off x="231425" y="198562"/>
            <a:ext cx="343797" cy="163524"/>
          </a:xfrm>
          <a:prstGeom prst="rect">
            <a:avLst/>
          </a:prstGeom>
          <a:noFill/>
          <a:ln>
            <a:noFill/>
          </a:ln>
        </p:spPr>
      </p:pic>
      <p:sp>
        <p:nvSpPr>
          <p:cNvPr id="234" name="Google Shape;234;p64"/>
          <p:cNvSpPr/>
          <p:nvPr>
            <p:ph idx="2" type="pic"/>
          </p:nvPr>
        </p:nvSpPr>
        <p:spPr>
          <a:xfrm>
            <a:off x="4559575" y="645875"/>
            <a:ext cx="3761700" cy="3960300"/>
          </a:xfrm>
          <a:prstGeom prst="roundRect">
            <a:avLst>
              <a:gd fmla="val 5894" name="adj"/>
            </a:avLst>
          </a:prstGeom>
          <a:noFill/>
          <a:ln>
            <a:noFill/>
          </a:ln>
        </p:spPr>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Light Blue + Two Photos" showMasterSp="0">
  <p:cSld name="Divider 01_1_1_3_2">
    <p:bg>
      <p:bgPr>
        <a:solidFill>
          <a:schemeClr val="dk2"/>
        </a:solidFill>
      </p:bgPr>
    </p:bg>
    <p:spTree>
      <p:nvGrpSpPr>
        <p:cNvPr id="235" name="Shape 235"/>
        <p:cNvGrpSpPr/>
        <p:nvPr/>
      </p:nvGrpSpPr>
      <p:grpSpPr>
        <a:xfrm>
          <a:off x="0" y="0"/>
          <a:ext cx="0" cy="0"/>
          <a:chOff x="0" y="0"/>
          <a:chExt cx="0" cy="0"/>
        </a:xfrm>
      </p:grpSpPr>
      <p:sp>
        <p:nvSpPr>
          <p:cNvPr id="236" name="Google Shape;236;p65"/>
          <p:cNvSpPr txBox="1"/>
          <p:nvPr>
            <p:ph type="ctrTitle"/>
          </p:nvPr>
        </p:nvSpPr>
        <p:spPr>
          <a:xfrm>
            <a:off x="558000" y="1221575"/>
            <a:ext cx="3510900" cy="870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SzPts val="3200"/>
              <a:buNone/>
              <a:defRPr/>
            </a:lvl1pPr>
            <a:lvl2pPr lvl="1"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9pPr>
          </a:lstStyle>
          <a:p/>
        </p:txBody>
      </p:sp>
      <p:sp>
        <p:nvSpPr>
          <p:cNvPr id="237" name="Google Shape;237;p65"/>
          <p:cNvSpPr txBox="1"/>
          <p:nvPr>
            <p:ph idx="1" type="subTitle"/>
          </p:nvPr>
        </p:nvSpPr>
        <p:spPr>
          <a:xfrm>
            <a:off x="558000" y="2372725"/>
            <a:ext cx="3602700" cy="1241700"/>
          </a:xfrm>
          <a:prstGeom prst="rect">
            <a:avLst/>
          </a:prstGeom>
          <a:noFill/>
          <a:ln>
            <a:noFill/>
          </a:ln>
        </p:spPr>
        <p:txBody>
          <a:bodyPr anchorCtr="0" anchor="t" bIns="0" lIns="0" spcFirstLastPara="1" rIns="0" wrap="square" tIns="0">
            <a:noAutofit/>
          </a:bodyPr>
          <a:lstStyle>
            <a:lvl1pPr lvl="0" algn="l">
              <a:lnSpc>
                <a:spcPct val="110000"/>
              </a:lnSpc>
              <a:spcBef>
                <a:spcPts val="600"/>
              </a:spcBef>
              <a:spcAft>
                <a:spcPts val="0"/>
              </a:spcAft>
              <a:buSzPts val="1800"/>
              <a:buNone/>
              <a:defRPr/>
            </a:lvl1pPr>
            <a:lvl2pPr lvl="1" algn="ctr">
              <a:lnSpc>
                <a:spcPct val="90000"/>
              </a:lnSpc>
              <a:spcBef>
                <a:spcPts val="1200"/>
              </a:spcBef>
              <a:spcAft>
                <a:spcPts val="0"/>
              </a:spcAft>
              <a:buSzPts val="1500"/>
              <a:buNone/>
              <a:defRPr sz="1500"/>
            </a:lvl2pPr>
            <a:lvl3pPr lvl="2" algn="ctr">
              <a:lnSpc>
                <a:spcPct val="90000"/>
              </a:lnSpc>
              <a:spcBef>
                <a:spcPts val="1200"/>
              </a:spcBef>
              <a:spcAft>
                <a:spcPts val="0"/>
              </a:spcAft>
              <a:buSzPts val="1400"/>
              <a:buNone/>
              <a:defRPr sz="1400"/>
            </a:lvl3pPr>
            <a:lvl4pPr lvl="3" algn="ctr">
              <a:lnSpc>
                <a:spcPct val="90000"/>
              </a:lnSpc>
              <a:spcBef>
                <a:spcPts val="1200"/>
              </a:spcBef>
              <a:spcAft>
                <a:spcPts val="0"/>
              </a:spcAft>
              <a:buSzPts val="1200"/>
              <a:buNone/>
              <a:defRPr sz="1200"/>
            </a:lvl4pPr>
            <a:lvl5pPr lvl="4" algn="ctr">
              <a:lnSpc>
                <a:spcPct val="90000"/>
              </a:lnSpc>
              <a:spcBef>
                <a:spcPts val="1200"/>
              </a:spcBef>
              <a:spcAft>
                <a:spcPts val="0"/>
              </a:spcAft>
              <a:buSzPts val="1200"/>
              <a:buNone/>
              <a:defRPr sz="1200"/>
            </a:lvl5pPr>
            <a:lvl6pPr lvl="5" algn="ctr">
              <a:lnSpc>
                <a:spcPct val="90000"/>
              </a:lnSpc>
              <a:spcBef>
                <a:spcPts val="1200"/>
              </a:spcBef>
              <a:spcAft>
                <a:spcPts val="0"/>
              </a:spcAft>
              <a:buSzPts val="1200"/>
              <a:buNone/>
              <a:defRPr sz="1200"/>
            </a:lvl6pPr>
            <a:lvl7pPr lvl="6" algn="ctr">
              <a:lnSpc>
                <a:spcPct val="90000"/>
              </a:lnSpc>
              <a:spcBef>
                <a:spcPts val="1200"/>
              </a:spcBef>
              <a:spcAft>
                <a:spcPts val="0"/>
              </a:spcAft>
              <a:buSzPts val="1200"/>
              <a:buNone/>
              <a:defRPr sz="1200"/>
            </a:lvl7pPr>
            <a:lvl8pPr lvl="7" algn="ctr">
              <a:lnSpc>
                <a:spcPct val="90000"/>
              </a:lnSpc>
              <a:spcBef>
                <a:spcPts val="1200"/>
              </a:spcBef>
              <a:spcAft>
                <a:spcPts val="0"/>
              </a:spcAft>
              <a:buSzPts val="1200"/>
              <a:buNone/>
              <a:defRPr sz="1200"/>
            </a:lvl8pPr>
            <a:lvl9pPr lvl="8" algn="ctr">
              <a:lnSpc>
                <a:spcPct val="90000"/>
              </a:lnSpc>
              <a:spcBef>
                <a:spcPts val="1200"/>
              </a:spcBef>
              <a:spcAft>
                <a:spcPts val="1200"/>
              </a:spcAft>
              <a:buSzPts val="1200"/>
              <a:buNone/>
              <a:defRPr sz="1200"/>
            </a:lvl9pPr>
          </a:lstStyle>
          <a:p/>
        </p:txBody>
      </p:sp>
      <p:sp>
        <p:nvSpPr>
          <p:cNvPr id="238" name="Google Shape;238;p65"/>
          <p:cNvSpPr/>
          <p:nvPr>
            <p:ph idx="2" type="pic"/>
          </p:nvPr>
        </p:nvSpPr>
        <p:spPr>
          <a:xfrm>
            <a:off x="4724400" y="157750"/>
            <a:ext cx="4257000" cy="2351100"/>
          </a:xfrm>
          <a:prstGeom prst="roundRect">
            <a:avLst>
              <a:gd fmla="val 5894" name="adj"/>
            </a:avLst>
          </a:prstGeom>
          <a:noFill/>
          <a:ln>
            <a:noFill/>
          </a:ln>
        </p:spPr>
      </p:sp>
      <p:sp>
        <p:nvSpPr>
          <p:cNvPr id="239" name="Google Shape;239;p65"/>
          <p:cNvSpPr/>
          <p:nvPr>
            <p:ph idx="3" type="pic"/>
          </p:nvPr>
        </p:nvSpPr>
        <p:spPr>
          <a:xfrm>
            <a:off x="4724400" y="2641550"/>
            <a:ext cx="4257000" cy="2344200"/>
          </a:xfrm>
          <a:prstGeom prst="roundRect">
            <a:avLst>
              <a:gd fmla="val 5728" name="adj"/>
            </a:avLst>
          </a:prstGeom>
          <a:noFill/>
          <a:ln>
            <a:noFill/>
          </a:ln>
        </p:spPr>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Light Blue + Two Photos 1" showMasterSp="0">
  <p:cSld name="Divider 01_1_1_3_2_1">
    <p:bg>
      <p:bgPr>
        <a:solidFill>
          <a:schemeClr val="dk2"/>
        </a:solidFill>
      </p:bgPr>
    </p:bg>
    <p:spTree>
      <p:nvGrpSpPr>
        <p:cNvPr id="240" name="Shape 240"/>
        <p:cNvGrpSpPr/>
        <p:nvPr/>
      </p:nvGrpSpPr>
      <p:grpSpPr>
        <a:xfrm>
          <a:off x="0" y="0"/>
          <a:ext cx="0" cy="0"/>
          <a:chOff x="0" y="0"/>
          <a:chExt cx="0" cy="0"/>
        </a:xfrm>
      </p:grpSpPr>
      <p:sp>
        <p:nvSpPr>
          <p:cNvPr id="241" name="Google Shape;241;p66"/>
          <p:cNvSpPr txBox="1"/>
          <p:nvPr>
            <p:ph type="ctrTitle"/>
          </p:nvPr>
        </p:nvSpPr>
        <p:spPr>
          <a:xfrm>
            <a:off x="558000" y="570970"/>
            <a:ext cx="3510900" cy="870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SzPts val="3200"/>
              <a:buNone/>
              <a:defRPr/>
            </a:lvl1pPr>
            <a:lvl2pPr lvl="1"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9pPr>
          </a:lstStyle>
          <a:p/>
        </p:txBody>
      </p:sp>
      <p:sp>
        <p:nvSpPr>
          <p:cNvPr id="242" name="Google Shape;242;p66"/>
          <p:cNvSpPr txBox="1"/>
          <p:nvPr>
            <p:ph idx="1" type="subTitle"/>
          </p:nvPr>
        </p:nvSpPr>
        <p:spPr>
          <a:xfrm>
            <a:off x="558000" y="1722125"/>
            <a:ext cx="5158200" cy="771900"/>
          </a:xfrm>
          <a:prstGeom prst="rect">
            <a:avLst/>
          </a:prstGeom>
          <a:noFill/>
          <a:ln>
            <a:noFill/>
          </a:ln>
        </p:spPr>
        <p:txBody>
          <a:bodyPr anchorCtr="0" anchor="t" bIns="0" lIns="0" spcFirstLastPara="1" rIns="0" wrap="square" tIns="0">
            <a:noAutofit/>
          </a:bodyPr>
          <a:lstStyle>
            <a:lvl1pPr lvl="0" algn="l">
              <a:lnSpc>
                <a:spcPct val="110000"/>
              </a:lnSpc>
              <a:spcBef>
                <a:spcPts val="600"/>
              </a:spcBef>
              <a:spcAft>
                <a:spcPts val="0"/>
              </a:spcAft>
              <a:buSzPts val="1800"/>
              <a:buNone/>
              <a:defRPr/>
            </a:lvl1pPr>
            <a:lvl2pPr lvl="1" algn="ctr">
              <a:lnSpc>
                <a:spcPct val="90000"/>
              </a:lnSpc>
              <a:spcBef>
                <a:spcPts val="1200"/>
              </a:spcBef>
              <a:spcAft>
                <a:spcPts val="0"/>
              </a:spcAft>
              <a:buSzPts val="1500"/>
              <a:buNone/>
              <a:defRPr sz="1500"/>
            </a:lvl2pPr>
            <a:lvl3pPr lvl="2" algn="ctr">
              <a:lnSpc>
                <a:spcPct val="90000"/>
              </a:lnSpc>
              <a:spcBef>
                <a:spcPts val="1200"/>
              </a:spcBef>
              <a:spcAft>
                <a:spcPts val="0"/>
              </a:spcAft>
              <a:buSzPts val="1400"/>
              <a:buNone/>
              <a:defRPr sz="1400"/>
            </a:lvl3pPr>
            <a:lvl4pPr lvl="3" algn="ctr">
              <a:lnSpc>
                <a:spcPct val="90000"/>
              </a:lnSpc>
              <a:spcBef>
                <a:spcPts val="1200"/>
              </a:spcBef>
              <a:spcAft>
                <a:spcPts val="0"/>
              </a:spcAft>
              <a:buSzPts val="1200"/>
              <a:buNone/>
              <a:defRPr sz="1200"/>
            </a:lvl4pPr>
            <a:lvl5pPr lvl="4" algn="ctr">
              <a:lnSpc>
                <a:spcPct val="90000"/>
              </a:lnSpc>
              <a:spcBef>
                <a:spcPts val="1200"/>
              </a:spcBef>
              <a:spcAft>
                <a:spcPts val="0"/>
              </a:spcAft>
              <a:buSzPts val="1200"/>
              <a:buNone/>
              <a:defRPr sz="1200"/>
            </a:lvl5pPr>
            <a:lvl6pPr lvl="5" algn="ctr">
              <a:lnSpc>
                <a:spcPct val="90000"/>
              </a:lnSpc>
              <a:spcBef>
                <a:spcPts val="1200"/>
              </a:spcBef>
              <a:spcAft>
                <a:spcPts val="0"/>
              </a:spcAft>
              <a:buSzPts val="1200"/>
              <a:buNone/>
              <a:defRPr sz="1200"/>
            </a:lvl6pPr>
            <a:lvl7pPr lvl="6" algn="ctr">
              <a:lnSpc>
                <a:spcPct val="90000"/>
              </a:lnSpc>
              <a:spcBef>
                <a:spcPts val="1200"/>
              </a:spcBef>
              <a:spcAft>
                <a:spcPts val="0"/>
              </a:spcAft>
              <a:buSzPts val="1200"/>
              <a:buNone/>
              <a:defRPr sz="1200"/>
            </a:lvl7pPr>
            <a:lvl8pPr lvl="7" algn="ctr">
              <a:lnSpc>
                <a:spcPct val="90000"/>
              </a:lnSpc>
              <a:spcBef>
                <a:spcPts val="1200"/>
              </a:spcBef>
              <a:spcAft>
                <a:spcPts val="0"/>
              </a:spcAft>
              <a:buSzPts val="1200"/>
              <a:buNone/>
              <a:defRPr sz="1200"/>
            </a:lvl8pPr>
            <a:lvl9pPr lvl="8" algn="ctr">
              <a:lnSpc>
                <a:spcPct val="90000"/>
              </a:lnSpc>
              <a:spcBef>
                <a:spcPts val="1200"/>
              </a:spcBef>
              <a:spcAft>
                <a:spcPts val="1200"/>
              </a:spcAft>
              <a:buSzPts val="1200"/>
              <a:buNone/>
              <a:defRPr sz="1200"/>
            </a:lvl9pPr>
          </a:lstStyle>
          <a:p/>
        </p:txBody>
      </p:sp>
      <p:sp>
        <p:nvSpPr>
          <p:cNvPr id="243" name="Google Shape;243;p66"/>
          <p:cNvSpPr/>
          <p:nvPr>
            <p:ph idx="2" type="pic"/>
          </p:nvPr>
        </p:nvSpPr>
        <p:spPr>
          <a:xfrm>
            <a:off x="575225" y="2571750"/>
            <a:ext cx="3932700" cy="2152200"/>
          </a:xfrm>
          <a:prstGeom prst="roundRect">
            <a:avLst>
              <a:gd fmla="val 5894" name="adj"/>
            </a:avLst>
          </a:prstGeom>
          <a:noFill/>
          <a:ln>
            <a:noFill/>
          </a:ln>
        </p:spPr>
      </p:sp>
      <p:sp>
        <p:nvSpPr>
          <p:cNvPr id="244" name="Google Shape;244;p66"/>
          <p:cNvSpPr/>
          <p:nvPr>
            <p:ph idx="3" type="pic"/>
          </p:nvPr>
        </p:nvSpPr>
        <p:spPr>
          <a:xfrm>
            <a:off x="4896400" y="2571750"/>
            <a:ext cx="3932700" cy="2152200"/>
          </a:xfrm>
          <a:prstGeom prst="roundRect">
            <a:avLst>
              <a:gd fmla="val 5728" name="adj"/>
            </a:avLst>
          </a:prstGeom>
          <a:noFill/>
          <a:ln>
            <a:noFill/>
          </a:ln>
        </p:spPr>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Dark + Photo 1" showMasterSp="0">
  <p:cSld name="Divider 01_1_1_3_1">
    <p:bg>
      <p:bgPr>
        <a:solidFill>
          <a:schemeClr val="dk1"/>
        </a:solidFill>
      </p:bgPr>
    </p:bg>
    <p:spTree>
      <p:nvGrpSpPr>
        <p:cNvPr id="245" name="Shape 245"/>
        <p:cNvGrpSpPr/>
        <p:nvPr/>
      </p:nvGrpSpPr>
      <p:grpSpPr>
        <a:xfrm>
          <a:off x="0" y="0"/>
          <a:ext cx="0" cy="0"/>
          <a:chOff x="0" y="0"/>
          <a:chExt cx="0" cy="0"/>
        </a:xfrm>
      </p:grpSpPr>
      <p:sp>
        <p:nvSpPr>
          <p:cNvPr id="246" name="Google Shape;246;p67"/>
          <p:cNvSpPr txBox="1"/>
          <p:nvPr>
            <p:ph type="ctrTitle"/>
          </p:nvPr>
        </p:nvSpPr>
        <p:spPr>
          <a:xfrm>
            <a:off x="558000" y="1221575"/>
            <a:ext cx="3510900" cy="870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3200"/>
              <a:buNone/>
              <a:defRPr>
                <a:solidFill>
                  <a:schemeClr val="accent1"/>
                </a:solidFill>
              </a:defRPr>
            </a:lvl1pPr>
            <a:lvl2pPr lvl="1"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9pPr>
          </a:lstStyle>
          <a:p/>
        </p:txBody>
      </p:sp>
      <p:sp>
        <p:nvSpPr>
          <p:cNvPr id="247" name="Google Shape;247;p67"/>
          <p:cNvSpPr txBox="1"/>
          <p:nvPr>
            <p:ph idx="1" type="subTitle"/>
          </p:nvPr>
        </p:nvSpPr>
        <p:spPr>
          <a:xfrm>
            <a:off x="558000" y="2372725"/>
            <a:ext cx="3602700" cy="1241700"/>
          </a:xfrm>
          <a:prstGeom prst="rect">
            <a:avLst/>
          </a:prstGeom>
          <a:noFill/>
          <a:ln>
            <a:noFill/>
          </a:ln>
        </p:spPr>
        <p:txBody>
          <a:bodyPr anchorCtr="0" anchor="t" bIns="0" lIns="0" spcFirstLastPara="1" rIns="0" wrap="square" tIns="0">
            <a:noAutofit/>
          </a:bodyPr>
          <a:lstStyle>
            <a:lvl1pPr lvl="0" algn="l">
              <a:lnSpc>
                <a:spcPct val="110000"/>
              </a:lnSpc>
              <a:spcBef>
                <a:spcPts val="600"/>
              </a:spcBef>
              <a:spcAft>
                <a:spcPts val="0"/>
              </a:spcAft>
              <a:buClr>
                <a:schemeClr val="lt1"/>
              </a:buClr>
              <a:buSzPts val="1800"/>
              <a:buNone/>
              <a:defRPr>
                <a:solidFill>
                  <a:schemeClr val="lt1"/>
                </a:solidFill>
              </a:defRPr>
            </a:lvl1pPr>
            <a:lvl2pPr lvl="1" algn="ctr">
              <a:lnSpc>
                <a:spcPct val="90000"/>
              </a:lnSpc>
              <a:spcBef>
                <a:spcPts val="1200"/>
              </a:spcBef>
              <a:spcAft>
                <a:spcPts val="0"/>
              </a:spcAft>
              <a:buClr>
                <a:schemeClr val="lt1"/>
              </a:buClr>
              <a:buSzPts val="1500"/>
              <a:buNone/>
              <a:defRPr sz="1500">
                <a:solidFill>
                  <a:schemeClr val="lt1"/>
                </a:solidFill>
              </a:defRPr>
            </a:lvl2pPr>
            <a:lvl3pPr lvl="2" algn="ctr">
              <a:lnSpc>
                <a:spcPct val="90000"/>
              </a:lnSpc>
              <a:spcBef>
                <a:spcPts val="600"/>
              </a:spcBef>
              <a:spcAft>
                <a:spcPts val="0"/>
              </a:spcAft>
              <a:buClr>
                <a:schemeClr val="lt1"/>
              </a:buClr>
              <a:buSzPts val="1400"/>
              <a:buNone/>
              <a:defRPr sz="1400">
                <a:solidFill>
                  <a:schemeClr val="lt1"/>
                </a:solidFill>
              </a:defRPr>
            </a:lvl3pPr>
            <a:lvl4pPr lvl="3" algn="ctr">
              <a:lnSpc>
                <a:spcPct val="90000"/>
              </a:lnSpc>
              <a:spcBef>
                <a:spcPts val="600"/>
              </a:spcBef>
              <a:spcAft>
                <a:spcPts val="0"/>
              </a:spcAft>
              <a:buClr>
                <a:schemeClr val="lt1"/>
              </a:buClr>
              <a:buSzPts val="1200"/>
              <a:buNone/>
              <a:defRPr sz="1200">
                <a:solidFill>
                  <a:schemeClr val="lt1"/>
                </a:solidFill>
              </a:defRPr>
            </a:lvl4pPr>
            <a:lvl5pPr lvl="4" algn="ctr">
              <a:lnSpc>
                <a:spcPct val="90000"/>
              </a:lnSpc>
              <a:spcBef>
                <a:spcPts val="600"/>
              </a:spcBef>
              <a:spcAft>
                <a:spcPts val="0"/>
              </a:spcAft>
              <a:buClr>
                <a:schemeClr val="lt1"/>
              </a:buClr>
              <a:buSzPts val="1200"/>
              <a:buNone/>
              <a:defRPr sz="1200">
                <a:solidFill>
                  <a:schemeClr val="lt1"/>
                </a:solidFill>
              </a:defRPr>
            </a:lvl5pPr>
            <a:lvl6pPr lvl="5" algn="ctr">
              <a:lnSpc>
                <a:spcPct val="90000"/>
              </a:lnSpc>
              <a:spcBef>
                <a:spcPts val="600"/>
              </a:spcBef>
              <a:spcAft>
                <a:spcPts val="0"/>
              </a:spcAft>
              <a:buClr>
                <a:schemeClr val="lt1"/>
              </a:buClr>
              <a:buSzPts val="1200"/>
              <a:buNone/>
              <a:defRPr sz="1200">
                <a:solidFill>
                  <a:schemeClr val="lt1"/>
                </a:solidFill>
              </a:defRPr>
            </a:lvl6pPr>
            <a:lvl7pPr lvl="6" algn="ctr">
              <a:lnSpc>
                <a:spcPct val="90000"/>
              </a:lnSpc>
              <a:spcBef>
                <a:spcPts val="600"/>
              </a:spcBef>
              <a:spcAft>
                <a:spcPts val="0"/>
              </a:spcAft>
              <a:buClr>
                <a:schemeClr val="lt1"/>
              </a:buClr>
              <a:buSzPts val="1200"/>
              <a:buNone/>
              <a:defRPr sz="1200">
                <a:solidFill>
                  <a:schemeClr val="lt1"/>
                </a:solidFill>
              </a:defRPr>
            </a:lvl7pPr>
            <a:lvl8pPr lvl="7" algn="ctr">
              <a:lnSpc>
                <a:spcPct val="90000"/>
              </a:lnSpc>
              <a:spcBef>
                <a:spcPts val="600"/>
              </a:spcBef>
              <a:spcAft>
                <a:spcPts val="0"/>
              </a:spcAft>
              <a:buClr>
                <a:schemeClr val="lt1"/>
              </a:buClr>
              <a:buSzPts val="1200"/>
              <a:buNone/>
              <a:defRPr sz="1200">
                <a:solidFill>
                  <a:schemeClr val="lt1"/>
                </a:solidFill>
              </a:defRPr>
            </a:lvl8pPr>
            <a:lvl9pPr lvl="8" algn="ctr">
              <a:lnSpc>
                <a:spcPct val="90000"/>
              </a:lnSpc>
              <a:spcBef>
                <a:spcPts val="600"/>
              </a:spcBef>
              <a:spcAft>
                <a:spcPts val="600"/>
              </a:spcAft>
              <a:buClr>
                <a:schemeClr val="lt1"/>
              </a:buClr>
              <a:buSzPts val="1200"/>
              <a:buNone/>
              <a:defRPr sz="1200">
                <a:solidFill>
                  <a:schemeClr val="lt1"/>
                </a:solidFill>
              </a:defRPr>
            </a:lvl9pPr>
          </a:lstStyle>
          <a:p/>
        </p:txBody>
      </p:sp>
      <p:sp>
        <p:nvSpPr>
          <p:cNvPr id="248" name="Google Shape;248;p67"/>
          <p:cNvSpPr/>
          <p:nvPr>
            <p:ph idx="2" type="pic"/>
          </p:nvPr>
        </p:nvSpPr>
        <p:spPr>
          <a:xfrm>
            <a:off x="5067400" y="645875"/>
            <a:ext cx="3761700" cy="3960300"/>
          </a:xfrm>
          <a:prstGeom prst="roundRect">
            <a:avLst>
              <a:gd fmla="val 5894" name="adj"/>
            </a:avLst>
          </a:prstGeom>
          <a:noFill/>
          <a:ln>
            <a:noFill/>
          </a:ln>
        </p:spPr>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Dark" showMasterSp="0">
  <p:cSld name="Divider 01_1_1_2">
    <p:bg>
      <p:bgPr>
        <a:solidFill>
          <a:schemeClr val="dk1"/>
        </a:solidFill>
      </p:bgPr>
    </p:bg>
    <p:spTree>
      <p:nvGrpSpPr>
        <p:cNvPr id="249" name="Shape 249"/>
        <p:cNvGrpSpPr/>
        <p:nvPr/>
      </p:nvGrpSpPr>
      <p:grpSpPr>
        <a:xfrm>
          <a:off x="0" y="0"/>
          <a:ext cx="0" cy="0"/>
          <a:chOff x="0" y="0"/>
          <a:chExt cx="0" cy="0"/>
        </a:xfrm>
      </p:grpSpPr>
      <p:sp>
        <p:nvSpPr>
          <p:cNvPr id="250" name="Google Shape;250;p68"/>
          <p:cNvSpPr txBox="1"/>
          <p:nvPr>
            <p:ph type="ctrTitle"/>
          </p:nvPr>
        </p:nvSpPr>
        <p:spPr>
          <a:xfrm>
            <a:off x="558001" y="1221569"/>
            <a:ext cx="7873500" cy="870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3200"/>
              <a:buNone/>
              <a:defRPr>
                <a:solidFill>
                  <a:schemeClr val="accent1"/>
                </a:solidFill>
              </a:defRPr>
            </a:lvl1pPr>
            <a:lvl2pPr lvl="1"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dk1"/>
              </a:buClr>
              <a:buSzPts val="1100"/>
              <a:buFont typeface="Inter Tight Medium"/>
              <a:buNone/>
              <a:defRPr>
                <a:solidFill>
                  <a:schemeClr val="dk1"/>
                </a:solidFill>
                <a:latin typeface="Inter Tight Medium"/>
                <a:ea typeface="Inter Tight Medium"/>
                <a:cs typeface="Inter Tight Medium"/>
                <a:sym typeface="Inter Tight Medium"/>
              </a:defRPr>
            </a:lvl9pPr>
          </a:lstStyle>
          <a:p/>
        </p:txBody>
      </p:sp>
      <p:sp>
        <p:nvSpPr>
          <p:cNvPr id="251" name="Google Shape;251;p68"/>
          <p:cNvSpPr txBox="1"/>
          <p:nvPr>
            <p:ph idx="1" type="subTitle"/>
          </p:nvPr>
        </p:nvSpPr>
        <p:spPr>
          <a:xfrm>
            <a:off x="558000" y="2372725"/>
            <a:ext cx="6141000" cy="1241700"/>
          </a:xfrm>
          <a:prstGeom prst="rect">
            <a:avLst/>
          </a:prstGeom>
          <a:noFill/>
          <a:ln>
            <a:noFill/>
          </a:ln>
        </p:spPr>
        <p:txBody>
          <a:bodyPr anchorCtr="0" anchor="t" bIns="0" lIns="0" spcFirstLastPara="1" rIns="0" wrap="square" tIns="0">
            <a:noAutofit/>
          </a:bodyPr>
          <a:lstStyle>
            <a:lvl1pPr lvl="0" algn="l">
              <a:lnSpc>
                <a:spcPct val="110000"/>
              </a:lnSpc>
              <a:spcBef>
                <a:spcPts val="600"/>
              </a:spcBef>
              <a:spcAft>
                <a:spcPts val="0"/>
              </a:spcAft>
              <a:buClr>
                <a:schemeClr val="lt1"/>
              </a:buClr>
              <a:buSzPts val="1800"/>
              <a:buNone/>
              <a:defRPr>
                <a:solidFill>
                  <a:schemeClr val="lt1"/>
                </a:solidFill>
              </a:defRPr>
            </a:lvl1pPr>
            <a:lvl2pPr lvl="1" algn="ctr">
              <a:lnSpc>
                <a:spcPct val="90000"/>
              </a:lnSpc>
              <a:spcBef>
                <a:spcPts val="1200"/>
              </a:spcBef>
              <a:spcAft>
                <a:spcPts val="0"/>
              </a:spcAft>
              <a:buClr>
                <a:schemeClr val="lt1"/>
              </a:buClr>
              <a:buSzPts val="1500"/>
              <a:buNone/>
              <a:defRPr sz="1500">
                <a:solidFill>
                  <a:schemeClr val="lt1"/>
                </a:solidFill>
              </a:defRPr>
            </a:lvl2pPr>
            <a:lvl3pPr lvl="2" algn="ctr">
              <a:lnSpc>
                <a:spcPct val="90000"/>
              </a:lnSpc>
              <a:spcBef>
                <a:spcPts val="600"/>
              </a:spcBef>
              <a:spcAft>
                <a:spcPts val="0"/>
              </a:spcAft>
              <a:buClr>
                <a:schemeClr val="lt1"/>
              </a:buClr>
              <a:buSzPts val="1400"/>
              <a:buNone/>
              <a:defRPr sz="1400">
                <a:solidFill>
                  <a:schemeClr val="lt1"/>
                </a:solidFill>
              </a:defRPr>
            </a:lvl3pPr>
            <a:lvl4pPr lvl="3" algn="ctr">
              <a:lnSpc>
                <a:spcPct val="90000"/>
              </a:lnSpc>
              <a:spcBef>
                <a:spcPts val="600"/>
              </a:spcBef>
              <a:spcAft>
                <a:spcPts val="0"/>
              </a:spcAft>
              <a:buClr>
                <a:schemeClr val="lt1"/>
              </a:buClr>
              <a:buSzPts val="1200"/>
              <a:buNone/>
              <a:defRPr sz="1200">
                <a:solidFill>
                  <a:schemeClr val="lt1"/>
                </a:solidFill>
              </a:defRPr>
            </a:lvl4pPr>
            <a:lvl5pPr lvl="4" algn="ctr">
              <a:lnSpc>
                <a:spcPct val="90000"/>
              </a:lnSpc>
              <a:spcBef>
                <a:spcPts val="600"/>
              </a:spcBef>
              <a:spcAft>
                <a:spcPts val="0"/>
              </a:spcAft>
              <a:buClr>
                <a:schemeClr val="lt1"/>
              </a:buClr>
              <a:buSzPts val="1200"/>
              <a:buNone/>
              <a:defRPr sz="1200">
                <a:solidFill>
                  <a:schemeClr val="lt1"/>
                </a:solidFill>
              </a:defRPr>
            </a:lvl5pPr>
            <a:lvl6pPr lvl="5" algn="ctr">
              <a:lnSpc>
                <a:spcPct val="90000"/>
              </a:lnSpc>
              <a:spcBef>
                <a:spcPts val="600"/>
              </a:spcBef>
              <a:spcAft>
                <a:spcPts val="0"/>
              </a:spcAft>
              <a:buClr>
                <a:schemeClr val="lt1"/>
              </a:buClr>
              <a:buSzPts val="1200"/>
              <a:buNone/>
              <a:defRPr sz="1200">
                <a:solidFill>
                  <a:schemeClr val="lt1"/>
                </a:solidFill>
              </a:defRPr>
            </a:lvl6pPr>
            <a:lvl7pPr lvl="6" algn="ctr">
              <a:lnSpc>
                <a:spcPct val="90000"/>
              </a:lnSpc>
              <a:spcBef>
                <a:spcPts val="600"/>
              </a:spcBef>
              <a:spcAft>
                <a:spcPts val="0"/>
              </a:spcAft>
              <a:buClr>
                <a:schemeClr val="lt1"/>
              </a:buClr>
              <a:buSzPts val="1200"/>
              <a:buNone/>
              <a:defRPr sz="1200">
                <a:solidFill>
                  <a:schemeClr val="lt1"/>
                </a:solidFill>
              </a:defRPr>
            </a:lvl7pPr>
            <a:lvl8pPr lvl="7" algn="ctr">
              <a:lnSpc>
                <a:spcPct val="90000"/>
              </a:lnSpc>
              <a:spcBef>
                <a:spcPts val="600"/>
              </a:spcBef>
              <a:spcAft>
                <a:spcPts val="0"/>
              </a:spcAft>
              <a:buClr>
                <a:schemeClr val="lt1"/>
              </a:buClr>
              <a:buSzPts val="1200"/>
              <a:buNone/>
              <a:defRPr sz="1200">
                <a:solidFill>
                  <a:schemeClr val="lt1"/>
                </a:solidFill>
              </a:defRPr>
            </a:lvl8pPr>
            <a:lvl9pPr lvl="8" algn="ctr">
              <a:lnSpc>
                <a:spcPct val="90000"/>
              </a:lnSpc>
              <a:spcBef>
                <a:spcPts val="600"/>
              </a:spcBef>
              <a:spcAft>
                <a:spcPts val="600"/>
              </a:spcAft>
              <a:buClr>
                <a:schemeClr val="lt1"/>
              </a:buClr>
              <a:buSzPts val="1200"/>
              <a:buNone/>
              <a:defRPr sz="1200">
                <a:solidFill>
                  <a:schemeClr val="lt1"/>
                </a:solidFill>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White" type="obj">
  <p:cSld name="OBJECT">
    <p:spTree>
      <p:nvGrpSpPr>
        <p:cNvPr id="252" name="Shape 252"/>
        <p:cNvGrpSpPr/>
        <p:nvPr/>
      </p:nvGrpSpPr>
      <p:grpSpPr>
        <a:xfrm>
          <a:off x="0" y="0"/>
          <a:ext cx="0" cy="0"/>
          <a:chOff x="0" y="0"/>
          <a:chExt cx="0" cy="0"/>
        </a:xfrm>
      </p:grpSpPr>
      <p:sp>
        <p:nvSpPr>
          <p:cNvPr id="253" name="Google Shape;253;p69"/>
          <p:cNvSpPr txBox="1"/>
          <p:nvPr>
            <p:ph type="title"/>
          </p:nvPr>
        </p:nvSpPr>
        <p:spPr>
          <a:xfrm>
            <a:off x="553650" y="375548"/>
            <a:ext cx="7886700" cy="9525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1400"/>
              <a:buNone/>
              <a:defRPr/>
            </a:lvl1pPr>
            <a:lvl2pPr lvl="1" algn="l">
              <a:lnSpc>
                <a:spcPct val="110000"/>
              </a:lnSpc>
              <a:spcBef>
                <a:spcPts val="0"/>
              </a:spcBef>
              <a:spcAft>
                <a:spcPts val="0"/>
              </a:spcAft>
              <a:buSzPts val="1100"/>
              <a:buNone/>
              <a:defRPr/>
            </a:lvl2pPr>
            <a:lvl3pPr lvl="2" algn="l">
              <a:lnSpc>
                <a:spcPct val="110000"/>
              </a:lnSpc>
              <a:spcBef>
                <a:spcPts val="0"/>
              </a:spcBef>
              <a:spcAft>
                <a:spcPts val="0"/>
              </a:spcAft>
              <a:buSzPts val="1100"/>
              <a:buNone/>
              <a:defRPr/>
            </a:lvl3pPr>
            <a:lvl4pPr lvl="3" algn="l">
              <a:lnSpc>
                <a:spcPct val="110000"/>
              </a:lnSpc>
              <a:spcBef>
                <a:spcPts val="0"/>
              </a:spcBef>
              <a:spcAft>
                <a:spcPts val="0"/>
              </a:spcAft>
              <a:buSzPts val="1100"/>
              <a:buNone/>
              <a:defRPr/>
            </a:lvl4pPr>
            <a:lvl5pPr lvl="4" algn="l">
              <a:lnSpc>
                <a:spcPct val="110000"/>
              </a:lnSpc>
              <a:spcBef>
                <a:spcPts val="0"/>
              </a:spcBef>
              <a:spcAft>
                <a:spcPts val="0"/>
              </a:spcAft>
              <a:buSzPts val="1100"/>
              <a:buNone/>
              <a:defRPr/>
            </a:lvl5pPr>
            <a:lvl6pPr lvl="5" algn="l">
              <a:lnSpc>
                <a:spcPct val="110000"/>
              </a:lnSpc>
              <a:spcBef>
                <a:spcPts val="0"/>
              </a:spcBef>
              <a:spcAft>
                <a:spcPts val="0"/>
              </a:spcAft>
              <a:buSzPts val="1100"/>
              <a:buNone/>
              <a:defRPr/>
            </a:lvl6pPr>
            <a:lvl7pPr lvl="6" algn="l">
              <a:lnSpc>
                <a:spcPct val="110000"/>
              </a:lnSpc>
              <a:spcBef>
                <a:spcPts val="0"/>
              </a:spcBef>
              <a:spcAft>
                <a:spcPts val="0"/>
              </a:spcAft>
              <a:buSzPts val="1100"/>
              <a:buNone/>
              <a:defRPr/>
            </a:lvl7pPr>
            <a:lvl8pPr lvl="7" algn="l">
              <a:lnSpc>
                <a:spcPct val="110000"/>
              </a:lnSpc>
              <a:spcBef>
                <a:spcPts val="0"/>
              </a:spcBef>
              <a:spcAft>
                <a:spcPts val="0"/>
              </a:spcAft>
              <a:buSzPts val="1100"/>
              <a:buNone/>
              <a:defRPr/>
            </a:lvl8pPr>
            <a:lvl9pPr lvl="8" algn="l">
              <a:lnSpc>
                <a:spcPct val="110000"/>
              </a:lnSpc>
              <a:spcBef>
                <a:spcPts val="0"/>
              </a:spcBef>
              <a:spcAft>
                <a:spcPts val="0"/>
              </a:spcAft>
              <a:buSzPts val="1100"/>
              <a:buNone/>
              <a:defRPr/>
            </a:lvl9pPr>
          </a:lstStyle>
          <a:p/>
        </p:txBody>
      </p:sp>
      <p:sp>
        <p:nvSpPr>
          <p:cNvPr id="254" name="Google Shape;254;p69"/>
          <p:cNvSpPr txBox="1"/>
          <p:nvPr>
            <p:ph idx="1" type="body"/>
          </p:nvPr>
        </p:nvSpPr>
        <p:spPr>
          <a:xfrm>
            <a:off x="552450" y="1526381"/>
            <a:ext cx="7886700" cy="3105300"/>
          </a:xfrm>
          <a:prstGeom prst="rect">
            <a:avLst/>
          </a:prstGeom>
          <a:noFill/>
          <a:ln>
            <a:noFill/>
          </a:ln>
        </p:spPr>
        <p:txBody>
          <a:bodyPr anchorCtr="0" anchor="t" bIns="0" lIns="0" spcFirstLastPara="1" rIns="0" wrap="square" tIns="0">
            <a:noAutofit/>
          </a:bodyPr>
          <a:lstStyle>
            <a:lvl1pPr indent="-317500" lvl="0" marL="457200" algn="l">
              <a:lnSpc>
                <a:spcPct val="110000"/>
              </a:lnSpc>
              <a:spcBef>
                <a:spcPts val="200"/>
              </a:spcBef>
              <a:spcAft>
                <a:spcPts val="0"/>
              </a:spcAft>
              <a:buClr>
                <a:schemeClr val="dk1"/>
              </a:buClr>
              <a:buSzPts val="1400"/>
              <a:buChar char="•"/>
              <a:defRPr/>
            </a:lvl1pPr>
            <a:lvl2pPr indent="-317500" lvl="1" marL="914400" algn="l">
              <a:lnSpc>
                <a:spcPct val="110000"/>
              </a:lnSpc>
              <a:spcBef>
                <a:spcPts val="1200"/>
              </a:spcBef>
              <a:spcAft>
                <a:spcPts val="0"/>
              </a:spcAft>
              <a:buClr>
                <a:schemeClr val="dk1"/>
              </a:buClr>
              <a:buSzPts val="1400"/>
              <a:buChar char="•"/>
              <a:defRPr/>
            </a:lvl2pPr>
            <a:lvl3pPr indent="-317500" lvl="2" marL="1371600" algn="l">
              <a:lnSpc>
                <a:spcPct val="110000"/>
              </a:lnSpc>
              <a:spcBef>
                <a:spcPts val="1200"/>
              </a:spcBef>
              <a:spcAft>
                <a:spcPts val="0"/>
              </a:spcAft>
              <a:buClr>
                <a:schemeClr val="dk1"/>
              </a:buClr>
              <a:buSzPts val="1400"/>
              <a:buChar char="•"/>
              <a:defRPr/>
            </a:lvl3pPr>
            <a:lvl4pPr indent="-317500" lvl="3" marL="1828800" algn="l">
              <a:lnSpc>
                <a:spcPct val="114000"/>
              </a:lnSpc>
              <a:spcBef>
                <a:spcPts val="1200"/>
              </a:spcBef>
              <a:spcAft>
                <a:spcPts val="0"/>
              </a:spcAft>
              <a:buClr>
                <a:schemeClr val="dk1"/>
              </a:buClr>
              <a:buSzPts val="1400"/>
              <a:buChar char="•"/>
              <a:defRPr/>
            </a:lvl4pPr>
            <a:lvl5pPr indent="-317500" lvl="4" marL="2286000" algn="l">
              <a:lnSpc>
                <a:spcPct val="114000"/>
              </a:lnSpc>
              <a:spcBef>
                <a:spcPts val="2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Blue Orb on White">
  <p:cSld name="OBJECT_2">
    <p:spTree>
      <p:nvGrpSpPr>
        <p:cNvPr id="255" name="Shape 255"/>
        <p:cNvGrpSpPr/>
        <p:nvPr/>
      </p:nvGrpSpPr>
      <p:grpSpPr>
        <a:xfrm>
          <a:off x="0" y="0"/>
          <a:ext cx="0" cy="0"/>
          <a:chOff x="0" y="0"/>
          <a:chExt cx="0" cy="0"/>
        </a:xfrm>
      </p:grpSpPr>
      <p:pic>
        <p:nvPicPr>
          <p:cNvPr descr="A picture containing glass, container&#10;&#10;Description automatically generated" id="256" name="Google Shape;256;p70"/>
          <p:cNvPicPr preferRelativeResize="0"/>
          <p:nvPr/>
        </p:nvPicPr>
        <p:blipFill rotWithShape="1">
          <a:blip r:embed="rId2">
            <a:alphaModFix/>
          </a:blip>
          <a:srcRect b="0" l="0" r="0" t="0"/>
          <a:stretch/>
        </p:blipFill>
        <p:spPr>
          <a:xfrm rot="3850618">
            <a:off x="5909674" y="-493825"/>
            <a:ext cx="4083448" cy="3280328"/>
          </a:xfrm>
          <a:prstGeom prst="rect">
            <a:avLst/>
          </a:prstGeom>
          <a:noFill/>
          <a:ln>
            <a:noFill/>
          </a:ln>
        </p:spPr>
      </p:pic>
      <p:sp>
        <p:nvSpPr>
          <p:cNvPr id="257" name="Google Shape;257;p70"/>
          <p:cNvSpPr txBox="1"/>
          <p:nvPr>
            <p:ph type="title"/>
          </p:nvPr>
        </p:nvSpPr>
        <p:spPr>
          <a:xfrm>
            <a:off x="559200" y="930725"/>
            <a:ext cx="5913300" cy="9933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1400"/>
              <a:buNone/>
              <a:defRPr/>
            </a:lvl1pPr>
            <a:lvl2pPr lvl="1" algn="l">
              <a:lnSpc>
                <a:spcPct val="110000"/>
              </a:lnSpc>
              <a:spcBef>
                <a:spcPts val="0"/>
              </a:spcBef>
              <a:spcAft>
                <a:spcPts val="0"/>
              </a:spcAft>
              <a:buSzPts val="1100"/>
              <a:buNone/>
              <a:defRPr/>
            </a:lvl2pPr>
            <a:lvl3pPr lvl="2" algn="l">
              <a:lnSpc>
                <a:spcPct val="110000"/>
              </a:lnSpc>
              <a:spcBef>
                <a:spcPts val="0"/>
              </a:spcBef>
              <a:spcAft>
                <a:spcPts val="0"/>
              </a:spcAft>
              <a:buSzPts val="1100"/>
              <a:buNone/>
              <a:defRPr/>
            </a:lvl3pPr>
            <a:lvl4pPr lvl="3" algn="l">
              <a:lnSpc>
                <a:spcPct val="110000"/>
              </a:lnSpc>
              <a:spcBef>
                <a:spcPts val="0"/>
              </a:spcBef>
              <a:spcAft>
                <a:spcPts val="0"/>
              </a:spcAft>
              <a:buSzPts val="1100"/>
              <a:buNone/>
              <a:defRPr/>
            </a:lvl4pPr>
            <a:lvl5pPr lvl="4" algn="l">
              <a:lnSpc>
                <a:spcPct val="110000"/>
              </a:lnSpc>
              <a:spcBef>
                <a:spcPts val="0"/>
              </a:spcBef>
              <a:spcAft>
                <a:spcPts val="0"/>
              </a:spcAft>
              <a:buSzPts val="1100"/>
              <a:buNone/>
              <a:defRPr/>
            </a:lvl5pPr>
            <a:lvl6pPr lvl="5" algn="l">
              <a:lnSpc>
                <a:spcPct val="110000"/>
              </a:lnSpc>
              <a:spcBef>
                <a:spcPts val="0"/>
              </a:spcBef>
              <a:spcAft>
                <a:spcPts val="0"/>
              </a:spcAft>
              <a:buSzPts val="1100"/>
              <a:buNone/>
              <a:defRPr/>
            </a:lvl6pPr>
            <a:lvl7pPr lvl="6" algn="l">
              <a:lnSpc>
                <a:spcPct val="110000"/>
              </a:lnSpc>
              <a:spcBef>
                <a:spcPts val="0"/>
              </a:spcBef>
              <a:spcAft>
                <a:spcPts val="0"/>
              </a:spcAft>
              <a:buSzPts val="1100"/>
              <a:buNone/>
              <a:defRPr/>
            </a:lvl7pPr>
            <a:lvl8pPr lvl="7" algn="l">
              <a:lnSpc>
                <a:spcPct val="110000"/>
              </a:lnSpc>
              <a:spcBef>
                <a:spcPts val="0"/>
              </a:spcBef>
              <a:spcAft>
                <a:spcPts val="0"/>
              </a:spcAft>
              <a:buSzPts val="1100"/>
              <a:buNone/>
              <a:defRPr/>
            </a:lvl8pPr>
            <a:lvl9pPr lvl="8" algn="l">
              <a:lnSpc>
                <a:spcPct val="110000"/>
              </a:lnSpc>
              <a:spcBef>
                <a:spcPts val="0"/>
              </a:spcBef>
              <a:spcAft>
                <a:spcPts val="0"/>
              </a:spcAft>
              <a:buSzPts val="1100"/>
              <a:buNone/>
              <a:defRPr/>
            </a:lvl9pPr>
          </a:lstStyle>
          <a:p/>
        </p:txBody>
      </p:sp>
      <p:sp>
        <p:nvSpPr>
          <p:cNvPr id="258" name="Google Shape;258;p70"/>
          <p:cNvSpPr txBox="1"/>
          <p:nvPr>
            <p:ph idx="1" type="body"/>
          </p:nvPr>
        </p:nvSpPr>
        <p:spPr>
          <a:xfrm>
            <a:off x="558000" y="2122400"/>
            <a:ext cx="6126300" cy="26811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Clr>
                <a:schemeClr val="dk1"/>
              </a:buClr>
              <a:buSzPts val="1800"/>
              <a:buChar char="•"/>
              <a:defRPr/>
            </a:lvl1pPr>
            <a:lvl2pPr indent="-317500" lvl="1" marL="914400" algn="l">
              <a:lnSpc>
                <a:spcPct val="110000"/>
              </a:lnSpc>
              <a:spcBef>
                <a:spcPts val="1600"/>
              </a:spcBef>
              <a:spcAft>
                <a:spcPts val="0"/>
              </a:spcAft>
              <a:buClr>
                <a:schemeClr val="dk1"/>
              </a:buClr>
              <a:buSzPts val="1400"/>
              <a:buChar char="•"/>
              <a:defRPr/>
            </a:lvl2pPr>
            <a:lvl3pPr indent="-342900" lvl="2" marL="1371600" algn="l">
              <a:lnSpc>
                <a:spcPct val="110000"/>
              </a:lnSpc>
              <a:spcBef>
                <a:spcPts val="1600"/>
              </a:spcBef>
              <a:spcAft>
                <a:spcPts val="0"/>
              </a:spcAft>
              <a:buClr>
                <a:schemeClr val="dk1"/>
              </a:buClr>
              <a:buSzPts val="1800"/>
              <a:buChar char="•"/>
              <a:defRPr/>
            </a:lvl3pPr>
            <a:lvl4pPr indent="-342900" lvl="3" marL="1828800" algn="l">
              <a:lnSpc>
                <a:spcPct val="90000"/>
              </a:lnSpc>
              <a:spcBef>
                <a:spcPts val="1600"/>
              </a:spcBef>
              <a:spcAft>
                <a:spcPts val="0"/>
              </a:spcAft>
              <a:buClr>
                <a:schemeClr val="dk1"/>
              </a:buClr>
              <a:buSzPts val="1800"/>
              <a:buChar char="•"/>
              <a:defRPr/>
            </a:lvl4pPr>
            <a:lvl5pPr indent="-342900" lvl="4" marL="2286000" algn="l">
              <a:lnSpc>
                <a:spcPct val="90000"/>
              </a:lnSpc>
              <a:spcBef>
                <a:spcPts val="1600"/>
              </a:spcBef>
              <a:spcAft>
                <a:spcPts val="0"/>
              </a:spcAft>
              <a:buClr>
                <a:schemeClr val="dk1"/>
              </a:buClr>
              <a:buSzPts val="1800"/>
              <a:buChar char="•"/>
              <a:defRPr/>
            </a:lvl5pPr>
            <a:lvl6pPr indent="-342900" lvl="5" marL="2743200" algn="l">
              <a:lnSpc>
                <a:spcPct val="90000"/>
              </a:lnSpc>
              <a:spcBef>
                <a:spcPts val="1600"/>
              </a:spcBef>
              <a:spcAft>
                <a:spcPts val="0"/>
              </a:spcAft>
              <a:buClr>
                <a:schemeClr val="dk1"/>
              </a:buClr>
              <a:buSzPts val="1800"/>
              <a:buChar char="•"/>
              <a:defRPr/>
            </a:lvl6pPr>
            <a:lvl7pPr indent="-342900" lvl="6" marL="3200400" algn="l">
              <a:lnSpc>
                <a:spcPct val="90000"/>
              </a:lnSpc>
              <a:spcBef>
                <a:spcPts val="1600"/>
              </a:spcBef>
              <a:spcAft>
                <a:spcPts val="0"/>
              </a:spcAft>
              <a:buClr>
                <a:schemeClr val="dk1"/>
              </a:buClr>
              <a:buSzPts val="1800"/>
              <a:buChar char="•"/>
              <a:defRPr/>
            </a:lvl7pPr>
            <a:lvl8pPr indent="-342900" lvl="7" marL="3657600" algn="l">
              <a:lnSpc>
                <a:spcPct val="90000"/>
              </a:lnSpc>
              <a:spcBef>
                <a:spcPts val="1600"/>
              </a:spcBef>
              <a:spcAft>
                <a:spcPts val="0"/>
              </a:spcAft>
              <a:buClr>
                <a:schemeClr val="dk1"/>
              </a:buClr>
              <a:buSzPts val="1800"/>
              <a:buChar char="•"/>
              <a:defRPr/>
            </a:lvl8pPr>
            <a:lvl9pPr indent="-342900" lvl="8" marL="4114800" algn="l">
              <a:lnSpc>
                <a:spcPct val="90000"/>
              </a:lnSpc>
              <a:spcBef>
                <a:spcPts val="1600"/>
              </a:spcBef>
              <a:spcAft>
                <a:spcPts val="1600"/>
              </a:spcAft>
              <a:buClr>
                <a:schemeClr val="dk1"/>
              </a:buClr>
              <a:buSzPts val="1800"/>
              <a:buChar char="•"/>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 Body Blue Orb Side on White">
  <p:cSld name="OBJECT_2_1">
    <p:spTree>
      <p:nvGrpSpPr>
        <p:cNvPr id="259" name="Shape 259"/>
        <p:cNvGrpSpPr/>
        <p:nvPr/>
      </p:nvGrpSpPr>
      <p:grpSpPr>
        <a:xfrm>
          <a:off x="0" y="0"/>
          <a:ext cx="0" cy="0"/>
          <a:chOff x="0" y="0"/>
          <a:chExt cx="0" cy="0"/>
        </a:xfrm>
      </p:grpSpPr>
      <p:pic>
        <p:nvPicPr>
          <p:cNvPr descr="A picture containing glass, container&#10;&#10;Description automatically generated" id="260" name="Google Shape;260;p71"/>
          <p:cNvPicPr preferRelativeResize="0"/>
          <p:nvPr/>
        </p:nvPicPr>
        <p:blipFill rotWithShape="1">
          <a:blip r:embed="rId2">
            <a:alphaModFix/>
          </a:blip>
          <a:srcRect b="0" l="0" r="0" t="0"/>
          <a:stretch/>
        </p:blipFill>
        <p:spPr>
          <a:xfrm rot="7378004">
            <a:off x="6892001" y="649745"/>
            <a:ext cx="4083450" cy="3280327"/>
          </a:xfrm>
          <a:prstGeom prst="rect">
            <a:avLst/>
          </a:prstGeom>
          <a:noFill/>
          <a:ln>
            <a:noFill/>
          </a:ln>
        </p:spPr>
      </p:pic>
      <p:sp>
        <p:nvSpPr>
          <p:cNvPr id="261" name="Google Shape;261;p71"/>
          <p:cNvSpPr txBox="1"/>
          <p:nvPr>
            <p:ph type="title"/>
          </p:nvPr>
        </p:nvSpPr>
        <p:spPr>
          <a:xfrm>
            <a:off x="559200" y="963375"/>
            <a:ext cx="5913300" cy="9606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1400"/>
              <a:buNone/>
              <a:defRPr/>
            </a:lvl1pPr>
            <a:lvl2pPr lvl="1" algn="l">
              <a:lnSpc>
                <a:spcPct val="110000"/>
              </a:lnSpc>
              <a:spcBef>
                <a:spcPts val="0"/>
              </a:spcBef>
              <a:spcAft>
                <a:spcPts val="0"/>
              </a:spcAft>
              <a:buSzPts val="1100"/>
              <a:buNone/>
              <a:defRPr/>
            </a:lvl2pPr>
            <a:lvl3pPr lvl="2" algn="l">
              <a:lnSpc>
                <a:spcPct val="110000"/>
              </a:lnSpc>
              <a:spcBef>
                <a:spcPts val="0"/>
              </a:spcBef>
              <a:spcAft>
                <a:spcPts val="0"/>
              </a:spcAft>
              <a:buSzPts val="1100"/>
              <a:buNone/>
              <a:defRPr/>
            </a:lvl3pPr>
            <a:lvl4pPr lvl="3" algn="l">
              <a:lnSpc>
                <a:spcPct val="110000"/>
              </a:lnSpc>
              <a:spcBef>
                <a:spcPts val="0"/>
              </a:spcBef>
              <a:spcAft>
                <a:spcPts val="0"/>
              </a:spcAft>
              <a:buSzPts val="1100"/>
              <a:buNone/>
              <a:defRPr/>
            </a:lvl4pPr>
            <a:lvl5pPr lvl="4" algn="l">
              <a:lnSpc>
                <a:spcPct val="110000"/>
              </a:lnSpc>
              <a:spcBef>
                <a:spcPts val="0"/>
              </a:spcBef>
              <a:spcAft>
                <a:spcPts val="0"/>
              </a:spcAft>
              <a:buSzPts val="1100"/>
              <a:buNone/>
              <a:defRPr/>
            </a:lvl5pPr>
            <a:lvl6pPr lvl="5" algn="l">
              <a:lnSpc>
                <a:spcPct val="110000"/>
              </a:lnSpc>
              <a:spcBef>
                <a:spcPts val="0"/>
              </a:spcBef>
              <a:spcAft>
                <a:spcPts val="0"/>
              </a:spcAft>
              <a:buSzPts val="1100"/>
              <a:buNone/>
              <a:defRPr/>
            </a:lvl6pPr>
            <a:lvl7pPr lvl="6" algn="l">
              <a:lnSpc>
                <a:spcPct val="110000"/>
              </a:lnSpc>
              <a:spcBef>
                <a:spcPts val="0"/>
              </a:spcBef>
              <a:spcAft>
                <a:spcPts val="0"/>
              </a:spcAft>
              <a:buSzPts val="1100"/>
              <a:buNone/>
              <a:defRPr/>
            </a:lvl7pPr>
            <a:lvl8pPr lvl="7" algn="l">
              <a:lnSpc>
                <a:spcPct val="110000"/>
              </a:lnSpc>
              <a:spcBef>
                <a:spcPts val="0"/>
              </a:spcBef>
              <a:spcAft>
                <a:spcPts val="0"/>
              </a:spcAft>
              <a:buSzPts val="1100"/>
              <a:buNone/>
              <a:defRPr/>
            </a:lvl8pPr>
            <a:lvl9pPr lvl="8" algn="l">
              <a:lnSpc>
                <a:spcPct val="110000"/>
              </a:lnSpc>
              <a:spcBef>
                <a:spcPts val="0"/>
              </a:spcBef>
              <a:spcAft>
                <a:spcPts val="0"/>
              </a:spcAft>
              <a:buSzPts val="1100"/>
              <a:buNone/>
              <a:defRPr/>
            </a:lvl9pPr>
          </a:lstStyle>
          <a:p/>
        </p:txBody>
      </p:sp>
      <p:sp>
        <p:nvSpPr>
          <p:cNvPr id="262" name="Google Shape;262;p71"/>
          <p:cNvSpPr txBox="1"/>
          <p:nvPr>
            <p:ph idx="1" type="body"/>
          </p:nvPr>
        </p:nvSpPr>
        <p:spPr>
          <a:xfrm>
            <a:off x="558000" y="2122400"/>
            <a:ext cx="6126300" cy="26811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Clr>
                <a:schemeClr val="dk1"/>
              </a:buClr>
              <a:buSzPts val="1800"/>
              <a:buChar char="•"/>
              <a:defRPr/>
            </a:lvl1pPr>
            <a:lvl2pPr indent="-317500" lvl="1" marL="914400" algn="l">
              <a:lnSpc>
                <a:spcPct val="110000"/>
              </a:lnSpc>
              <a:spcBef>
                <a:spcPts val="1600"/>
              </a:spcBef>
              <a:spcAft>
                <a:spcPts val="0"/>
              </a:spcAft>
              <a:buClr>
                <a:schemeClr val="dk1"/>
              </a:buClr>
              <a:buSzPts val="1400"/>
              <a:buChar char="•"/>
              <a:defRPr/>
            </a:lvl2pPr>
            <a:lvl3pPr indent="-342900" lvl="2" marL="1371600" algn="l">
              <a:lnSpc>
                <a:spcPct val="90000"/>
              </a:lnSpc>
              <a:spcBef>
                <a:spcPts val="1600"/>
              </a:spcBef>
              <a:spcAft>
                <a:spcPts val="0"/>
              </a:spcAft>
              <a:buClr>
                <a:schemeClr val="dk1"/>
              </a:buClr>
              <a:buSzPts val="1800"/>
              <a:buChar char="•"/>
              <a:defRPr/>
            </a:lvl3pPr>
            <a:lvl4pPr indent="-342900" lvl="3" marL="1828800" algn="l">
              <a:lnSpc>
                <a:spcPct val="90000"/>
              </a:lnSpc>
              <a:spcBef>
                <a:spcPts val="1600"/>
              </a:spcBef>
              <a:spcAft>
                <a:spcPts val="0"/>
              </a:spcAft>
              <a:buClr>
                <a:schemeClr val="dk1"/>
              </a:buClr>
              <a:buSzPts val="1800"/>
              <a:buChar char="•"/>
              <a:defRPr/>
            </a:lvl4pPr>
            <a:lvl5pPr indent="-342900" lvl="4" marL="2286000" algn="l">
              <a:lnSpc>
                <a:spcPct val="90000"/>
              </a:lnSpc>
              <a:spcBef>
                <a:spcPts val="1600"/>
              </a:spcBef>
              <a:spcAft>
                <a:spcPts val="0"/>
              </a:spcAft>
              <a:buClr>
                <a:schemeClr val="dk1"/>
              </a:buClr>
              <a:buSzPts val="1800"/>
              <a:buChar char="•"/>
              <a:defRPr/>
            </a:lvl5pPr>
            <a:lvl6pPr indent="-342900" lvl="5" marL="2743200" algn="l">
              <a:lnSpc>
                <a:spcPct val="90000"/>
              </a:lnSpc>
              <a:spcBef>
                <a:spcPts val="1600"/>
              </a:spcBef>
              <a:spcAft>
                <a:spcPts val="0"/>
              </a:spcAft>
              <a:buClr>
                <a:schemeClr val="dk1"/>
              </a:buClr>
              <a:buSzPts val="1800"/>
              <a:buChar char="•"/>
              <a:defRPr/>
            </a:lvl6pPr>
            <a:lvl7pPr indent="-342900" lvl="6" marL="3200400" algn="l">
              <a:lnSpc>
                <a:spcPct val="90000"/>
              </a:lnSpc>
              <a:spcBef>
                <a:spcPts val="1600"/>
              </a:spcBef>
              <a:spcAft>
                <a:spcPts val="0"/>
              </a:spcAft>
              <a:buClr>
                <a:schemeClr val="dk1"/>
              </a:buClr>
              <a:buSzPts val="1800"/>
              <a:buChar char="•"/>
              <a:defRPr/>
            </a:lvl7pPr>
            <a:lvl8pPr indent="-342900" lvl="7" marL="3657600" algn="l">
              <a:lnSpc>
                <a:spcPct val="90000"/>
              </a:lnSpc>
              <a:spcBef>
                <a:spcPts val="1600"/>
              </a:spcBef>
              <a:spcAft>
                <a:spcPts val="0"/>
              </a:spcAft>
              <a:buClr>
                <a:schemeClr val="dk1"/>
              </a:buClr>
              <a:buSzPts val="1800"/>
              <a:buChar char="•"/>
              <a:defRPr/>
            </a:lvl8pPr>
            <a:lvl9pPr indent="-342900" lvl="8" marL="4114800" algn="l">
              <a:lnSpc>
                <a:spcPct val="90000"/>
              </a:lnSpc>
              <a:spcBef>
                <a:spcPts val="1600"/>
              </a:spcBef>
              <a:spcAft>
                <a:spcPts val="1600"/>
              </a:spcAft>
              <a:buClr>
                <a:schemeClr val="dk1"/>
              </a:buClr>
              <a:buSzPts val="1800"/>
              <a:buChar char="•"/>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Content Dark Blue Orb">
  <p:cSld name="OBJECT_2_1_2_1_1">
    <p:bg>
      <p:bgPr>
        <a:solidFill>
          <a:schemeClr val="dk1"/>
        </a:solidFill>
      </p:bgPr>
    </p:bg>
    <p:spTree>
      <p:nvGrpSpPr>
        <p:cNvPr id="263" name="Shape 263"/>
        <p:cNvGrpSpPr/>
        <p:nvPr/>
      </p:nvGrpSpPr>
      <p:grpSpPr>
        <a:xfrm>
          <a:off x="0" y="0"/>
          <a:ext cx="0" cy="0"/>
          <a:chOff x="0" y="0"/>
          <a:chExt cx="0" cy="0"/>
        </a:xfrm>
      </p:grpSpPr>
      <p:pic>
        <p:nvPicPr>
          <p:cNvPr descr="Shape, circle&#10;&#10;Description automatically generated" id="264" name="Google Shape;264;p72"/>
          <p:cNvPicPr preferRelativeResize="0"/>
          <p:nvPr/>
        </p:nvPicPr>
        <p:blipFill rotWithShape="1">
          <a:blip r:embed="rId2">
            <a:alphaModFix amt="38000"/>
          </a:blip>
          <a:srcRect b="0" l="0" r="0" t="0"/>
          <a:stretch/>
        </p:blipFill>
        <p:spPr>
          <a:xfrm rot="5400000">
            <a:off x="6013642" y="388531"/>
            <a:ext cx="5829297" cy="4581632"/>
          </a:xfrm>
          <a:prstGeom prst="rect">
            <a:avLst/>
          </a:prstGeom>
          <a:noFill/>
          <a:ln>
            <a:noFill/>
          </a:ln>
        </p:spPr>
      </p:pic>
      <p:sp>
        <p:nvSpPr>
          <p:cNvPr id="265" name="Google Shape;265;p72"/>
          <p:cNvSpPr txBox="1"/>
          <p:nvPr>
            <p:ph type="title"/>
          </p:nvPr>
        </p:nvSpPr>
        <p:spPr>
          <a:xfrm>
            <a:off x="559200" y="435425"/>
            <a:ext cx="5913300" cy="9483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1400"/>
              <a:buNone/>
              <a:defRPr>
                <a:solidFill>
                  <a:schemeClr val="accent1"/>
                </a:solidFill>
              </a:defRPr>
            </a:lvl1pPr>
            <a:lvl2pPr lvl="1" algn="l">
              <a:lnSpc>
                <a:spcPct val="110000"/>
              </a:lnSpc>
              <a:spcBef>
                <a:spcPts val="0"/>
              </a:spcBef>
              <a:spcAft>
                <a:spcPts val="0"/>
              </a:spcAft>
              <a:buClr>
                <a:schemeClr val="accent1"/>
              </a:buClr>
              <a:buSzPts val="1100"/>
              <a:buNone/>
              <a:defRPr>
                <a:solidFill>
                  <a:schemeClr val="accent1"/>
                </a:solidFill>
              </a:defRPr>
            </a:lvl2pPr>
            <a:lvl3pPr lvl="2" algn="l">
              <a:lnSpc>
                <a:spcPct val="110000"/>
              </a:lnSpc>
              <a:spcBef>
                <a:spcPts val="0"/>
              </a:spcBef>
              <a:spcAft>
                <a:spcPts val="0"/>
              </a:spcAft>
              <a:buClr>
                <a:schemeClr val="accent1"/>
              </a:buClr>
              <a:buSzPts val="1100"/>
              <a:buNone/>
              <a:defRPr>
                <a:solidFill>
                  <a:schemeClr val="accent1"/>
                </a:solidFill>
              </a:defRPr>
            </a:lvl3pPr>
            <a:lvl4pPr lvl="3" algn="l">
              <a:lnSpc>
                <a:spcPct val="110000"/>
              </a:lnSpc>
              <a:spcBef>
                <a:spcPts val="0"/>
              </a:spcBef>
              <a:spcAft>
                <a:spcPts val="0"/>
              </a:spcAft>
              <a:buClr>
                <a:schemeClr val="accent1"/>
              </a:buClr>
              <a:buSzPts val="1100"/>
              <a:buNone/>
              <a:defRPr>
                <a:solidFill>
                  <a:schemeClr val="accent1"/>
                </a:solidFill>
              </a:defRPr>
            </a:lvl4pPr>
            <a:lvl5pPr lvl="4" algn="l">
              <a:lnSpc>
                <a:spcPct val="110000"/>
              </a:lnSpc>
              <a:spcBef>
                <a:spcPts val="0"/>
              </a:spcBef>
              <a:spcAft>
                <a:spcPts val="0"/>
              </a:spcAft>
              <a:buClr>
                <a:schemeClr val="accent1"/>
              </a:buClr>
              <a:buSzPts val="1100"/>
              <a:buNone/>
              <a:defRPr>
                <a:solidFill>
                  <a:schemeClr val="accent1"/>
                </a:solidFill>
              </a:defRPr>
            </a:lvl5pPr>
            <a:lvl6pPr lvl="5" algn="l">
              <a:lnSpc>
                <a:spcPct val="110000"/>
              </a:lnSpc>
              <a:spcBef>
                <a:spcPts val="0"/>
              </a:spcBef>
              <a:spcAft>
                <a:spcPts val="0"/>
              </a:spcAft>
              <a:buClr>
                <a:schemeClr val="accent1"/>
              </a:buClr>
              <a:buSzPts val="1100"/>
              <a:buNone/>
              <a:defRPr>
                <a:solidFill>
                  <a:schemeClr val="accent1"/>
                </a:solidFill>
              </a:defRPr>
            </a:lvl6pPr>
            <a:lvl7pPr lvl="6" algn="l">
              <a:lnSpc>
                <a:spcPct val="110000"/>
              </a:lnSpc>
              <a:spcBef>
                <a:spcPts val="0"/>
              </a:spcBef>
              <a:spcAft>
                <a:spcPts val="0"/>
              </a:spcAft>
              <a:buClr>
                <a:schemeClr val="accent1"/>
              </a:buClr>
              <a:buSzPts val="1100"/>
              <a:buNone/>
              <a:defRPr>
                <a:solidFill>
                  <a:schemeClr val="accent1"/>
                </a:solidFill>
              </a:defRPr>
            </a:lvl7pPr>
            <a:lvl8pPr lvl="7" algn="l">
              <a:lnSpc>
                <a:spcPct val="110000"/>
              </a:lnSpc>
              <a:spcBef>
                <a:spcPts val="0"/>
              </a:spcBef>
              <a:spcAft>
                <a:spcPts val="0"/>
              </a:spcAft>
              <a:buClr>
                <a:schemeClr val="accent1"/>
              </a:buClr>
              <a:buSzPts val="1100"/>
              <a:buNone/>
              <a:defRPr>
                <a:solidFill>
                  <a:schemeClr val="accent1"/>
                </a:solidFill>
              </a:defRPr>
            </a:lvl8pPr>
            <a:lvl9pPr lvl="8" algn="l">
              <a:lnSpc>
                <a:spcPct val="110000"/>
              </a:lnSpc>
              <a:spcBef>
                <a:spcPts val="0"/>
              </a:spcBef>
              <a:spcAft>
                <a:spcPts val="0"/>
              </a:spcAft>
              <a:buClr>
                <a:schemeClr val="accent1"/>
              </a:buClr>
              <a:buSzPts val="1100"/>
              <a:buNone/>
              <a:defRPr>
                <a:solidFill>
                  <a:schemeClr val="accent1"/>
                </a:solidFill>
              </a:defRPr>
            </a:lvl9pPr>
          </a:lstStyle>
          <a:p/>
        </p:txBody>
      </p:sp>
      <p:sp>
        <p:nvSpPr>
          <p:cNvPr id="266" name="Google Shape;266;p72"/>
          <p:cNvSpPr txBox="1"/>
          <p:nvPr>
            <p:ph idx="1" type="body"/>
          </p:nvPr>
        </p:nvSpPr>
        <p:spPr>
          <a:xfrm>
            <a:off x="558000" y="1582025"/>
            <a:ext cx="6126300" cy="26811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Clr>
                <a:schemeClr val="lt1"/>
              </a:buClr>
              <a:buSzPts val="1800"/>
              <a:buChar char="•"/>
              <a:defRPr>
                <a:solidFill>
                  <a:schemeClr val="lt1"/>
                </a:solidFill>
              </a:defRPr>
            </a:lvl1pPr>
            <a:lvl2pPr indent="-317500" lvl="1" marL="914400" algn="l">
              <a:lnSpc>
                <a:spcPct val="110000"/>
              </a:lnSpc>
              <a:spcBef>
                <a:spcPts val="1600"/>
              </a:spcBef>
              <a:spcAft>
                <a:spcPts val="0"/>
              </a:spcAft>
              <a:buClr>
                <a:schemeClr val="lt1"/>
              </a:buClr>
              <a:buSzPts val="1400"/>
              <a:buChar char="•"/>
              <a:defRPr>
                <a:solidFill>
                  <a:schemeClr val="lt1"/>
                </a:solidFill>
              </a:defRPr>
            </a:lvl2pPr>
            <a:lvl3pPr indent="-342900" lvl="2" marL="1371600" algn="l">
              <a:lnSpc>
                <a:spcPct val="90000"/>
              </a:lnSpc>
              <a:spcBef>
                <a:spcPts val="1600"/>
              </a:spcBef>
              <a:spcAft>
                <a:spcPts val="0"/>
              </a:spcAft>
              <a:buClr>
                <a:schemeClr val="lt1"/>
              </a:buClr>
              <a:buSzPts val="1800"/>
              <a:buChar char="•"/>
              <a:defRPr>
                <a:solidFill>
                  <a:schemeClr val="lt1"/>
                </a:solidFill>
              </a:defRPr>
            </a:lvl3pPr>
            <a:lvl4pPr indent="-342900" lvl="3" marL="1828800" algn="l">
              <a:lnSpc>
                <a:spcPct val="90000"/>
              </a:lnSpc>
              <a:spcBef>
                <a:spcPts val="1600"/>
              </a:spcBef>
              <a:spcAft>
                <a:spcPts val="0"/>
              </a:spcAft>
              <a:buClr>
                <a:schemeClr val="lt1"/>
              </a:buClr>
              <a:buSzPts val="1800"/>
              <a:buChar char="•"/>
              <a:defRPr>
                <a:solidFill>
                  <a:schemeClr val="lt1"/>
                </a:solidFill>
              </a:defRPr>
            </a:lvl4pPr>
            <a:lvl5pPr indent="-342900" lvl="4" marL="2286000" algn="l">
              <a:lnSpc>
                <a:spcPct val="90000"/>
              </a:lnSpc>
              <a:spcBef>
                <a:spcPts val="1600"/>
              </a:spcBef>
              <a:spcAft>
                <a:spcPts val="0"/>
              </a:spcAft>
              <a:buClr>
                <a:schemeClr val="lt1"/>
              </a:buClr>
              <a:buSzPts val="1800"/>
              <a:buChar char="•"/>
              <a:defRPr>
                <a:solidFill>
                  <a:schemeClr val="lt1"/>
                </a:solidFill>
              </a:defRPr>
            </a:lvl5pPr>
            <a:lvl6pPr indent="-342900" lvl="5" marL="2743200" algn="l">
              <a:lnSpc>
                <a:spcPct val="90000"/>
              </a:lnSpc>
              <a:spcBef>
                <a:spcPts val="1600"/>
              </a:spcBef>
              <a:spcAft>
                <a:spcPts val="0"/>
              </a:spcAft>
              <a:buClr>
                <a:schemeClr val="lt1"/>
              </a:buClr>
              <a:buSzPts val="1800"/>
              <a:buChar char="•"/>
              <a:defRPr>
                <a:solidFill>
                  <a:schemeClr val="lt1"/>
                </a:solidFill>
              </a:defRPr>
            </a:lvl6pPr>
            <a:lvl7pPr indent="-342900" lvl="6" marL="3200400" algn="l">
              <a:lnSpc>
                <a:spcPct val="90000"/>
              </a:lnSpc>
              <a:spcBef>
                <a:spcPts val="1600"/>
              </a:spcBef>
              <a:spcAft>
                <a:spcPts val="0"/>
              </a:spcAft>
              <a:buClr>
                <a:schemeClr val="lt1"/>
              </a:buClr>
              <a:buSzPts val="1800"/>
              <a:buChar char="•"/>
              <a:defRPr>
                <a:solidFill>
                  <a:schemeClr val="lt1"/>
                </a:solidFill>
              </a:defRPr>
            </a:lvl7pPr>
            <a:lvl8pPr indent="-342900" lvl="7" marL="3657600" algn="l">
              <a:lnSpc>
                <a:spcPct val="90000"/>
              </a:lnSpc>
              <a:spcBef>
                <a:spcPts val="1600"/>
              </a:spcBef>
              <a:spcAft>
                <a:spcPts val="0"/>
              </a:spcAft>
              <a:buClr>
                <a:schemeClr val="lt1"/>
              </a:buClr>
              <a:buSzPts val="1800"/>
              <a:buChar char="•"/>
              <a:defRPr>
                <a:solidFill>
                  <a:schemeClr val="lt1"/>
                </a:solidFill>
              </a:defRPr>
            </a:lvl8pPr>
            <a:lvl9pPr indent="-342900" lvl="8" marL="4114800" algn="l">
              <a:lnSpc>
                <a:spcPct val="90000"/>
              </a:lnSpc>
              <a:spcBef>
                <a:spcPts val="1600"/>
              </a:spcBef>
              <a:spcAft>
                <a:spcPts val="1600"/>
              </a:spcAft>
              <a:buClr>
                <a:schemeClr val="lt1"/>
              </a:buClr>
              <a:buSzPts val="1800"/>
              <a:buChar char="•"/>
              <a:defRPr>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Content Dark Blue Swoosh">
  <p:cSld name="OBJECT_2_1_2_1_1_2">
    <p:bg>
      <p:bgPr>
        <a:solidFill>
          <a:schemeClr val="dk1"/>
        </a:solidFill>
      </p:bgPr>
    </p:bg>
    <p:spTree>
      <p:nvGrpSpPr>
        <p:cNvPr id="267" name="Shape 267"/>
        <p:cNvGrpSpPr/>
        <p:nvPr/>
      </p:nvGrpSpPr>
      <p:grpSpPr>
        <a:xfrm>
          <a:off x="0" y="0"/>
          <a:ext cx="0" cy="0"/>
          <a:chOff x="0" y="0"/>
          <a:chExt cx="0" cy="0"/>
        </a:xfrm>
      </p:grpSpPr>
      <p:pic>
        <p:nvPicPr>
          <p:cNvPr id="268" name="Google Shape;268;p73"/>
          <p:cNvPicPr preferRelativeResize="0"/>
          <p:nvPr/>
        </p:nvPicPr>
        <p:blipFill rotWithShape="1">
          <a:blip r:embed="rId2">
            <a:alphaModFix amt="38000"/>
          </a:blip>
          <a:srcRect b="0" l="0" r="0" t="0"/>
          <a:stretch/>
        </p:blipFill>
        <p:spPr>
          <a:xfrm>
            <a:off x="0" y="0"/>
            <a:ext cx="9144000" cy="5143500"/>
          </a:xfrm>
          <a:prstGeom prst="rect">
            <a:avLst/>
          </a:prstGeom>
          <a:noFill/>
          <a:ln>
            <a:noFill/>
          </a:ln>
        </p:spPr>
      </p:pic>
      <p:sp>
        <p:nvSpPr>
          <p:cNvPr id="269" name="Google Shape;269;p73"/>
          <p:cNvSpPr txBox="1"/>
          <p:nvPr>
            <p:ph type="title"/>
          </p:nvPr>
        </p:nvSpPr>
        <p:spPr>
          <a:xfrm>
            <a:off x="559200" y="462650"/>
            <a:ext cx="5913300" cy="9210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1400"/>
              <a:buNone/>
              <a:defRPr>
                <a:solidFill>
                  <a:schemeClr val="accent1"/>
                </a:solidFill>
              </a:defRPr>
            </a:lvl1pPr>
            <a:lvl2pPr lvl="1" algn="l">
              <a:lnSpc>
                <a:spcPct val="110000"/>
              </a:lnSpc>
              <a:spcBef>
                <a:spcPts val="0"/>
              </a:spcBef>
              <a:spcAft>
                <a:spcPts val="0"/>
              </a:spcAft>
              <a:buClr>
                <a:schemeClr val="accent1"/>
              </a:buClr>
              <a:buSzPts val="1100"/>
              <a:buNone/>
              <a:defRPr>
                <a:solidFill>
                  <a:schemeClr val="accent1"/>
                </a:solidFill>
              </a:defRPr>
            </a:lvl2pPr>
            <a:lvl3pPr lvl="2" algn="l">
              <a:lnSpc>
                <a:spcPct val="110000"/>
              </a:lnSpc>
              <a:spcBef>
                <a:spcPts val="0"/>
              </a:spcBef>
              <a:spcAft>
                <a:spcPts val="0"/>
              </a:spcAft>
              <a:buClr>
                <a:schemeClr val="accent1"/>
              </a:buClr>
              <a:buSzPts val="1100"/>
              <a:buNone/>
              <a:defRPr>
                <a:solidFill>
                  <a:schemeClr val="accent1"/>
                </a:solidFill>
              </a:defRPr>
            </a:lvl3pPr>
            <a:lvl4pPr lvl="3" algn="l">
              <a:lnSpc>
                <a:spcPct val="110000"/>
              </a:lnSpc>
              <a:spcBef>
                <a:spcPts val="0"/>
              </a:spcBef>
              <a:spcAft>
                <a:spcPts val="0"/>
              </a:spcAft>
              <a:buClr>
                <a:schemeClr val="accent1"/>
              </a:buClr>
              <a:buSzPts val="1100"/>
              <a:buNone/>
              <a:defRPr>
                <a:solidFill>
                  <a:schemeClr val="accent1"/>
                </a:solidFill>
              </a:defRPr>
            </a:lvl4pPr>
            <a:lvl5pPr lvl="4" algn="l">
              <a:lnSpc>
                <a:spcPct val="110000"/>
              </a:lnSpc>
              <a:spcBef>
                <a:spcPts val="0"/>
              </a:spcBef>
              <a:spcAft>
                <a:spcPts val="0"/>
              </a:spcAft>
              <a:buClr>
                <a:schemeClr val="accent1"/>
              </a:buClr>
              <a:buSzPts val="1100"/>
              <a:buNone/>
              <a:defRPr>
                <a:solidFill>
                  <a:schemeClr val="accent1"/>
                </a:solidFill>
              </a:defRPr>
            </a:lvl5pPr>
            <a:lvl6pPr lvl="5" algn="l">
              <a:lnSpc>
                <a:spcPct val="110000"/>
              </a:lnSpc>
              <a:spcBef>
                <a:spcPts val="0"/>
              </a:spcBef>
              <a:spcAft>
                <a:spcPts val="0"/>
              </a:spcAft>
              <a:buClr>
                <a:schemeClr val="accent1"/>
              </a:buClr>
              <a:buSzPts val="1100"/>
              <a:buNone/>
              <a:defRPr>
                <a:solidFill>
                  <a:schemeClr val="accent1"/>
                </a:solidFill>
              </a:defRPr>
            </a:lvl6pPr>
            <a:lvl7pPr lvl="6" algn="l">
              <a:lnSpc>
                <a:spcPct val="110000"/>
              </a:lnSpc>
              <a:spcBef>
                <a:spcPts val="0"/>
              </a:spcBef>
              <a:spcAft>
                <a:spcPts val="0"/>
              </a:spcAft>
              <a:buClr>
                <a:schemeClr val="accent1"/>
              </a:buClr>
              <a:buSzPts val="1100"/>
              <a:buNone/>
              <a:defRPr>
                <a:solidFill>
                  <a:schemeClr val="accent1"/>
                </a:solidFill>
              </a:defRPr>
            </a:lvl7pPr>
            <a:lvl8pPr lvl="7" algn="l">
              <a:lnSpc>
                <a:spcPct val="110000"/>
              </a:lnSpc>
              <a:spcBef>
                <a:spcPts val="0"/>
              </a:spcBef>
              <a:spcAft>
                <a:spcPts val="0"/>
              </a:spcAft>
              <a:buClr>
                <a:schemeClr val="accent1"/>
              </a:buClr>
              <a:buSzPts val="1100"/>
              <a:buNone/>
              <a:defRPr>
                <a:solidFill>
                  <a:schemeClr val="accent1"/>
                </a:solidFill>
              </a:defRPr>
            </a:lvl8pPr>
            <a:lvl9pPr lvl="8" algn="l">
              <a:lnSpc>
                <a:spcPct val="110000"/>
              </a:lnSpc>
              <a:spcBef>
                <a:spcPts val="0"/>
              </a:spcBef>
              <a:spcAft>
                <a:spcPts val="0"/>
              </a:spcAft>
              <a:buClr>
                <a:schemeClr val="accent1"/>
              </a:buClr>
              <a:buSzPts val="1100"/>
              <a:buNone/>
              <a:defRPr>
                <a:solidFill>
                  <a:schemeClr val="accent1"/>
                </a:solidFill>
              </a:defRPr>
            </a:lvl9pPr>
          </a:lstStyle>
          <a:p/>
        </p:txBody>
      </p:sp>
      <p:sp>
        <p:nvSpPr>
          <p:cNvPr id="270" name="Google Shape;270;p73"/>
          <p:cNvSpPr txBox="1"/>
          <p:nvPr>
            <p:ph idx="1" type="body"/>
          </p:nvPr>
        </p:nvSpPr>
        <p:spPr>
          <a:xfrm>
            <a:off x="558000" y="1582025"/>
            <a:ext cx="6126300" cy="26811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Clr>
                <a:schemeClr val="lt1"/>
              </a:buClr>
              <a:buSzPts val="1800"/>
              <a:buChar char="•"/>
              <a:defRPr>
                <a:solidFill>
                  <a:schemeClr val="lt1"/>
                </a:solidFill>
              </a:defRPr>
            </a:lvl1pPr>
            <a:lvl2pPr indent="-317500" lvl="1" marL="914400" algn="l">
              <a:lnSpc>
                <a:spcPct val="110000"/>
              </a:lnSpc>
              <a:spcBef>
                <a:spcPts val="1600"/>
              </a:spcBef>
              <a:spcAft>
                <a:spcPts val="0"/>
              </a:spcAft>
              <a:buClr>
                <a:schemeClr val="lt1"/>
              </a:buClr>
              <a:buSzPts val="1400"/>
              <a:buChar char="•"/>
              <a:defRPr>
                <a:solidFill>
                  <a:schemeClr val="lt1"/>
                </a:solidFill>
              </a:defRPr>
            </a:lvl2pPr>
            <a:lvl3pPr indent="-342900" lvl="2" marL="1371600" algn="l">
              <a:lnSpc>
                <a:spcPct val="90000"/>
              </a:lnSpc>
              <a:spcBef>
                <a:spcPts val="1600"/>
              </a:spcBef>
              <a:spcAft>
                <a:spcPts val="0"/>
              </a:spcAft>
              <a:buClr>
                <a:schemeClr val="lt1"/>
              </a:buClr>
              <a:buSzPts val="1800"/>
              <a:buChar char="•"/>
              <a:defRPr>
                <a:solidFill>
                  <a:schemeClr val="lt1"/>
                </a:solidFill>
              </a:defRPr>
            </a:lvl3pPr>
            <a:lvl4pPr indent="-342900" lvl="3" marL="1828800" algn="l">
              <a:lnSpc>
                <a:spcPct val="90000"/>
              </a:lnSpc>
              <a:spcBef>
                <a:spcPts val="1600"/>
              </a:spcBef>
              <a:spcAft>
                <a:spcPts val="0"/>
              </a:spcAft>
              <a:buClr>
                <a:schemeClr val="lt1"/>
              </a:buClr>
              <a:buSzPts val="1800"/>
              <a:buChar char="•"/>
              <a:defRPr>
                <a:solidFill>
                  <a:schemeClr val="lt1"/>
                </a:solidFill>
              </a:defRPr>
            </a:lvl4pPr>
            <a:lvl5pPr indent="-342900" lvl="4" marL="2286000" algn="l">
              <a:lnSpc>
                <a:spcPct val="90000"/>
              </a:lnSpc>
              <a:spcBef>
                <a:spcPts val="1600"/>
              </a:spcBef>
              <a:spcAft>
                <a:spcPts val="0"/>
              </a:spcAft>
              <a:buClr>
                <a:schemeClr val="lt1"/>
              </a:buClr>
              <a:buSzPts val="1800"/>
              <a:buChar char="•"/>
              <a:defRPr>
                <a:solidFill>
                  <a:schemeClr val="lt1"/>
                </a:solidFill>
              </a:defRPr>
            </a:lvl5pPr>
            <a:lvl6pPr indent="-342900" lvl="5" marL="2743200" algn="l">
              <a:lnSpc>
                <a:spcPct val="90000"/>
              </a:lnSpc>
              <a:spcBef>
                <a:spcPts val="1600"/>
              </a:spcBef>
              <a:spcAft>
                <a:spcPts val="0"/>
              </a:spcAft>
              <a:buClr>
                <a:schemeClr val="lt1"/>
              </a:buClr>
              <a:buSzPts val="1800"/>
              <a:buChar char="•"/>
              <a:defRPr>
                <a:solidFill>
                  <a:schemeClr val="lt1"/>
                </a:solidFill>
              </a:defRPr>
            </a:lvl6pPr>
            <a:lvl7pPr indent="-342900" lvl="6" marL="3200400" algn="l">
              <a:lnSpc>
                <a:spcPct val="90000"/>
              </a:lnSpc>
              <a:spcBef>
                <a:spcPts val="1600"/>
              </a:spcBef>
              <a:spcAft>
                <a:spcPts val="0"/>
              </a:spcAft>
              <a:buClr>
                <a:schemeClr val="lt1"/>
              </a:buClr>
              <a:buSzPts val="1800"/>
              <a:buChar char="•"/>
              <a:defRPr>
                <a:solidFill>
                  <a:schemeClr val="lt1"/>
                </a:solidFill>
              </a:defRPr>
            </a:lvl7pPr>
            <a:lvl8pPr indent="-342900" lvl="7" marL="3657600" algn="l">
              <a:lnSpc>
                <a:spcPct val="90000"/>
              </a:lnSpc>
              <a:spcBef>
                <a:spcPts val="1600"/>
              </a:spcBef>
              <a:spcAft>
                <a:spcPts val="0"/>
              </a:spcAft>
              <a:buClr>
                <a:schemeClr val="lt1"/>
              </a:buClr>
              <a:buSzPts val="1800"/>
              <a:buChar char="•"/>
              <a:defRPr>
                <a:solidFill>
                  <a:schemeClr val="lt1"/>
                </a:solidFill>
              </a:defRPr>
            </a:lvl8pPr>
            <a:lvl9pPr indent="-342900" lvl="8" marL="4114800" algn="l">
              <a:lnSpc>
                <a:spcPct val="90000"/>
              </a:lnSpc>
              <a:spcBef>
                <a:spcPts val="1600"/>
              </a:spcBef>
              <a:spcAft>
                <a:spcPts val="1600"/>
              </a:spcAft>
              <a:buClr>
                <a:schemeClr val="lt1"/>
              </a:buClr>
              <a:buSzPts val="1800"/>
              <a:buChar char="•"/>
              <a:defRPr>
                <a:solidFill>
                  <a:schemeClr val="lt1"/>
                </a:solidFill>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Content Dark Blue">
  <p:cSld name="OBJECT_2_1_2_1_1_1">
    <p:bg>
      <p:bgPr>
        <a:solidFill>
          <a:schemeClr val="dk1"/>
        </a:solidFill>
      </p:bgPr>
    </p:bg>
    <p:spTree>
      <p:nvGrpSpPr>
        <p:cNvPr id="271" name="Shape 271"/>
        <p:cNvGrpSpPr/>
        <p:nvPr/>
      </p:nvGrpSpPr>
      <p:grpSpPr>
        <a:xfrm>
          <a:off x="0" y="0"/>
          <a:ext cx="0" cy="0"/>
          <a:chOff x="0" y="0"/>
          <a:chExt cx="0" cy="0"/>
        </a:xfrm>
      </p:grpSpPr>
      <p:sp>
        <p:nvSpPr>
          <p:cNvPr id="272" name="Google Shape;272;p74"/>
          <p:cNvSpPr txBox="1"/>
          <p:nvPr>
            <p:ph type="title"/>
          </p:nvPr>
        </p:nvSpPr>
        <p:spPr>
          <a:xfrm>
            <a:off x="559200" y="413650"/>
            <a:ext cx="5913300" cy="9699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1400"/>
              <a:buNone/>
              <a:defRPr>
                <a:solidFill>
                  <a:schemeClr val="accent1"/>
                </a:solidFill>
              </a:defRPr>
            </a:lvl1pPr>
            <a:lvl2pPr lvl="1" algn="l">
              <a:lnSpc>
                <a:spcPct val="110000"/>
              </a:lnSpc>
              <a:spcBef>
                <a:spcPts val="0"/>
              </a:spcBef>
              <a:spcAft>
                <a:spcPts val="0"/>
              </a:spcAft>
              <a:buClr>
                <a:schemeClr val="accent1"/>
              </a:buClr>
              <a:buSzPts val="1100"/>
              <a:buNone/>
              <a:defRPr>
                <a:solidFill>
                  <a:schemeClr val="accent1"/>
                </a:solidFill>
              </a:defRPr>
            </a:lvl2pPr>
            <a:lvl3pPr lvl="2" algn="l">
              <a:lnSpc>
                <a:spcPct val="110000"/>
              </a:lnSpc>
              <a:spcBef>
                <a:spcPts val="0"/>
              </a:spcBef>
              <a:spcAft>
                <a:spcPts val="0"/>
              </a:spcAft>
              <a:buClr>
                <a:schemeClr val="accent1"/>
              </a:buClr>
              <a:buSzPts val="1100"/>
              <a:buNone/>
              <a:defRPr>
                <a:solidFill>
                  <a:schemeClr val="accent1"/>
                </a:solidFill>
              </a:defRPr>
            </a:lvl3pPr>
            <a:lvl4pPr lvl="3" algn="l">
              <a:lnSpc>
                <a:spcPct val="110000"/>
              </a:lnSpc>
              <a:spcBef>
                <a:spcPts val="0"/>
              </a:spcBef>
              <a:spcAft>
                <a:spcPts val="0"/>
              </a:spcAft>
              <a:buClr>
                <a:schemeClr val="accent1"/>
              </a:buClr>
              <a:buSzPts val="1100"/>
              <a:buNone/>
              <a:defRPr>
                <a:solidFill>
                  <a:schemeClr val="accent1"/>
                </a:solidFill>
              </a:defRPr>
            </a:lvl4pPr>
            <a:lvl5pPr lvl="4" algn="l">
              <a:lnSpc>
                <a:spcPct val="110000"/>
              </a:lnSpc>
              <a:spcBef>
                <a:spcPts val="0"/>
              </a:spcBef>
              <a:spcAft>
                <a:spcPts val="0"/>
              </a:spcAft>
              <a:buClr>
                <a:schemeClr val="accent1"/>
              </a:buClr>
              <a:buSzPts val="1100"/>
              <a:buNone/>
              <a:defRPr>
                <a:solidFill>
                  <a:schemeClr val="accent1"/>
                </a:solidFill>
              </a:defRPr>
            </a:lvl5pPr>
            <a:lvl6pPr lvl="5" algn="l">
              <a:lnSpc>
                <a:spcPct val="110000"/>
              </a:lnSpc>
              <a:spcBef>
                <a:spcPts val="0"/>
              </a:spcBef>
              <a:spcAft>
                <a:spcPts val="0"/>
              </a:spcAft>
              <a:buClr>
                <a:schemeClr val="accent1"/>
              </a:buClr>
              <a:buSzPts val="1100"/>
              <a:buNone/>
              <a:defRPr>
                <a:solidFill>
                  <a:schemeClr val="accent1"/>
                </a:solidFill>
              </a:defRPr>
            </a:lvl6pPr>
            <a:lvl7pPr lvl="6" algn="l">
              <a:lnSpc>
                <a:spcPct val="110000"/>
              </a:lnSpc>
              <a:spcBef>
                <a:spcPts val="0"/>
              </a:spcBef>
              <a:spcAft>
                <a:spcPts val="0"/>
              </a:spcAft>
              <a:buClr>
                <a:schemeClr val="accent1"/>
              </a:buClr>
              <a:buSzPts val="1100"/>
              <a:buNone/>
              <a:defRPr>
                <a:solidFill>
                  <a:schemeClr val="accent1"/>
                </a:solidFill>
              </a:defRPr>
            </a:lvl7pPr>
            <a:lvl8pPr lvl="7" algn="l">
              <a:lnSpc>
                <a:spcPct val="110000"/>
              </a:lnSpc>
              <a:spcBef>
                <a:spcPts val="0"/>
              </a:spcBef>
              <a:spcAft>
                <a:spcPts val="0"/>
              </a:spcAft>
              <a:buClr>
                <a:schemeClr val="accent1"/>
              </a:buClr>
              <a:buSzPts val="1100"/>
              <a:buNone/>
              <a:defRPr>
                <a:solidFill>
                  <a:schemeClr val="accent1"/>
                </a:solidFill>
              </a:defRPr>
            </a:lvl8pPr>
            <a:lvl9pPr lvl="8" algn="l">
              <a:lnSpc>
                <a:spcPct val="110000"/>
              </a:lnSpc>
              <a:spcBef>
                <a:spcPts val="0"/>
              </a:spcBef>
              <a:spcAft>
                <a:spcPts val="0"/>
              </a:spcAft>
              <a:buClr>
                <a:schemeClr val="accent1"/>
              </a:buClr>
              <a:buSzPts val="1100"/>
              <a:buNone/>
              <a:defRPr>
                <a:solidFill>
                  <a:schemeClr val="accent1"/>
                </a:solidFill>
              </a:defRPr>
            </a:lvl9pPr>
          </a:lstStyle>
          <a:p/>
        </p:txBody>
      </p:sp>
      <p:sp>
        <p:nvSpPr>
          <p:cNvPr id="273" name="Google Shape;273;p74"/>
          <p:cNvSpPr txBox="1"/>
          <p:nvPr>
            <p:ph idx="1" type="body"/>
          </p:nvPr>
        </p:nvSpPr>
        <p:spPr>
          <a:xfrm>
            <a:off x="558000" y="1582025"/>
            <a:ext cx="6126300" cy="26811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Clr>
                <a:schemeClr val="lt1"/>
              </a:buClr>
              <a:buSzPts val="1800"/>
              <a:buChar char="•"/>
              <a:defRPr>
                <a:solidFill>
                  <a:schemeClr val="lt1"/>
                </a:solidFill>
              </a:defRPr>
            </a:lvl1pPr>
            <a:lvl2pPr indent="-317500" lvl="1" marL="914400" algn="l">
              <a:lnSpc>
                <a:spcPct val="110000"/>
              </a:lnSpc>
              <a:spcBef>
                <a:spcPts val="1600"/>
              </a:spcBef>
              <a:spcAft>
                <a:spcPts val="0"/>
              </a:spcAft>
              <a:buClr>
                <a:schemeClr val="lt1"/>
              </a:buClr>
              <a:buSzPts val="1400"/>
              <a:buChar char="•"/>
              <a:defRPr>
                <a:solidFill>
                  <a:schemeClr val="lt1"/>
                </a:solidFill>
              </a:defRPr>
            </a:lvl2pPr>
            <a:lvl3pPr indent="-342900" lvl="2" marL="1371600" algn="l">
              <a:lnSpc>
                <a:spcPct val="110000"/>
              </a:lnSpc>
              <a:spcBef>
                <a:spcPts val="1600"/>
              </a:spcBef>
              <a:spcAft>
                <a:spcPts val="0"/>
              </a:spcAft>
              <a:buClr>
                <a:schemeClr val="lt1"/>
              </a:buClr>
              <a:buSzPts val="1800"/>
              <a:buChar char="•"/>
              <a:defRPr>
                <a:solidFill>
                  <a:schemeClr val="lt1"/>
                </a:solidFill>
              </a:defRPr>
            </a:lvl3pPr>
            <a:lvl4pPr indent="-342900" lvl="3" marL="1828800" algn="l">
              <a:lnSpc>
                <a:spcPct val="90000"/>
              </a:lnSpc>
              <a:spcBef>
                <a:spcPts val="1600"/>
              </a:spcBef>
              <a:spcAft>
                <a:spcPts val="0"/>
              </a:spcAft>
              <a:buClr>
                <a:schemeClr val="lt1"/>
              </a:buClr>
              <a:buSzPts val="1800"/>
              <a:buChar char="•"/>
              <a:defRPr>
                <a:solidFill>
                  <a:schemeClr val="lt1"/>
                </a:solidFill>
              </a:defRPr>
            </a:lvl4pPr>
            <a:lvl5pPr indent="-342900" lvl="4" marL="2286000" algn="l">
              <a:lnSpc>
                <a:spcPct val="90000"/>
              </a:lnSpc>
              <a:spcBef>
                <a:spcPts val="1600"/>
              </a:spcBef>
              <a:spcAft>
                <a:spcPts val="0"/>
              </a:spcAft>
              <a:buClr>
                <a:schemeClr val="lt1"/>
              </a:buClr>
              <a:buSzPts val="1800"/>
              <a:buChar char="•"/>
              <a:defRPr>
                <a:solidFill>
                  <a:schemeClr val="lt1"/>
                </a:solidFill>
              </a:defRPr>
            </a:lvl5pPr>
            <a:lvl6pPr indent="-342900" lvl="5" marL="2743200" algn="l">
              <a:lnSpc>
                <a:spcPct val="90000"/>
              </a:lnSpc>
              <a:spcBef>
                <a:spcPts val="1600"/>
              </a:spcBef>
              <a:spcAft>
                <a:spcPts val="0"/>
              </a:spcAft>
              <a:buClr>
                <a:schemeClr val="lt1"/>
              </a:buClr>
              <a:buSzPts val="1800"/>
              <a:buChar char="•"/>
              <a:defRPr>
                <a:solidFill>
                  <a:schemeClr val="lt1"/>
                </a:solidFill>
              </a:defRPr>
            </a:lvl6pPr>
            <a:lvl7pPr indent="-342900" lvl="6" marL="3200400" algn="l">
              <a:lnSpc>
                <a:spcPct val="90000"/>
              </a:lnSpc>
              <a:spcBef>
                <a:spcPts val="1600"/>
              </a:spcBef>
              <a:spcAft>
                <a:spcPts val="0"/>
              </a:spcAft>
              <a:buClr>
                <a:schemeClr val="lt1"/>
              </a:buClr>
              <a:buSzPts val="1800"/>
              <a:buChar char="•"/>
              <a:defRPr>
                <a:solidFill>
                  <a:schemeClr val="lt1"/>
                </a:solidFill>
              </a:defRPr>
            </a:lvl7pPr>
            <a:lvl8pPr indent="-342900" lvl="7" marL="3657600" algn="l">
              <a:lnSpc>
                <a:spcPct val="90000"/>
              </a:lnSpc>
              <a:spcBef>
                <a:spcPts val="1600"/>
              </a:spcBef>
              <a:spcAft>
                <a:spcPts val="0"/>
              </a:spcAft>
              <a:buClr>
                <a:schemeClr val="lt1"/>
              </a:buClr>
              <a:buSzPts val="1800"/>
              <a:buChar char="•"/>
              <a:defRPr>
                <a:solidFill>
                  <a:schemeClr val="lt1"/>
                </a:solidFill>
              </a:defRPr>
            </a:lvl8pPr>
            <a:lvl9pPr indent="-342900" lvl="8" marL="4114800" algn="l">
              <a:lnSpc>
                <a:spcPct val="90000"/>
              </a:lnSpc>
              <a:spcBef>
                <a:spcPts val="1600"/>
              </a:spcBef>
              <a:spcAft>
                <a:spcPts val="1600"/>
              </a:spcAft>
              <a:buClr>
                <a:schemeClr val="lt1"/>
              </a:buClr>
              <a:buSzPts val="1800"/>
              <a:buChar char="•"/>
              <a:defRPr>
                <a:solidFill>
                  <a:schemeClr val="lt1"/>
                </a:solidFill>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Content Light Blue">
  <p:cSld name="OBJECT_2_1_2_1_1_1_1">
    <p:bg>
      <p:bgPr>
        <a:solidFill>
          <a:schemeClr val="dk2"/>
        </a:solidFill>
      </p:bgPr>
    </p:bg>
    <p:spTree>
      <p:nvGrpSpPr>
        <p:cNvPr id="274" name="Shape 274"/>
        <p:cNvGrpSpPr/>
        <p:nvPr/>
      </p:nvGrpSpPr>
      <p:grpSpPr>
        <a:xfrm>
          <a:off x="0" y="0"/>
          <a:ext cx="0" cy="0"/>
          <a:chOff x="0" y="0"/>
          <a:chExt cx="0" cy="0"/>
        </a:xfrm>
      </p:grpSpPr>
      <p:sp>
        <p:nvSpPr>
          <p:cNvPr id="275" name="Google Shape;275;p75"/>
          <p:cNvSpPr txBox="1"/>
          <p:nvPr>
            <p:ph type="title"/>
          </p:nvPr>
        </p:nvSpPr>
        <p:spPr>
          <a:xfrm>
            <a:off x="559200" y="402775"/>
            <a:ext cx="5913300" cy="9810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SzPts val="1400"/>
              <a:buNone/>
              <a:defRPr/>
            </a:lvl1pPr>
            <a:lvl2pPr lvl="1" algn="l">
              <a:lnSpc>
                <a:spcPct val="110000"/>
              </a:lnSpc>
              <a:spcBef>
                <a:spcPts val="0"/>
              </a:spcBef>
              <a:spcAft>
                <a:spcPts val="0"/>
              </a:spcAft>
              <a:buClr>
                <a:schemeClr val="dk1"/>
              </a:buClr>
              <a:buSzPts val="1100"/>
              <a:buNone/>
              <a:defRPr>
                <a:solidFill>
                  <a:schemeClr val="dk1"/>
                </a:solidFill>
              </a:defRPr>
            </a:lvl2pPr>
            <a:lvl3pPr lvl="2" algn="l">
              <a:lnSpc>
                <a:spcPct val="110000"/>
              </a:lnSpc>
              <a:spcBef>
                <a:spcPts val="0"/>
              </a:spcBef>
              <a:spcAft>
                <a:spcPts val="0"/>
              </a:spcAft>
              <a:buClr>
                <a:schemeClr val="dk1"/>
              </a:buClr>
              <a:buSzPts val="1100"/>
              <a:buNone/>
              <a:defRPr>
                <a:solidFill>
                  <a:schemeClr val="dk1"/>
                </a:solidFill>
              </a:defRPr>
            </a:lvl3pPr>
            <a:lvl4pPr lvl="3" algn="l">
              <a:lnSpc>
                <a:spcPct val="110000"/>
              </a:lnSpc>
              <a:spcBef>
                <a:spcPts val="0"/>
              </a:spcBef>
              <a:spcAft>
                <a:spcPts val="0"/>
              </a:spcAft>
              <a:buClr>
                <a:schemeClr val="dk1"/>
              </a:buClr>
              <a:buSzPts val="1100"/>
              <a:buNone/>
              <a:defRPr>
                <a:solidFill>
                  <a:schemeClr val="dk1"/>
                </a:solidFill>
              </a:defRPr>
            </a:lvl4pPr>
            <a:lvl5pPr lvl="4" algn="l">
              <a:lnSpc>
                <a:spcPct val="110000"/>
              </a:lnSpc>
              <a:spcBef>
                <a:spcPts val="0"/>
              </a:spcBef>
              <a:spcAft>
                <a:spcPts val="0"/>
              </a:spcAft>
              <a:buClr>
                <a:schemeClr val="dk1"/>
              </a:buClr>
              <a:buSzPts val="1100"/>
              <a:buNone/>
              <a:defRPr>
                <a:solidFill>
                  <a:schemeClr val="dk1"/>
                </a:solidFill>
              </a:defRPr>
            </a:lvl5pPr>
            <a:lvl6pPr lvl="5" algn="l">
              <a:lnSpc>
                <a:spcPct val="110000"/>
              </a:lnSpc>
              <a:spcBef>
                <a:spcPts val="0"/>
              </a:spcBef>
              <a:spcAft>
                <a:spcPts val="0"/>
              </a:spcAft>
              <a:buClr>
                <a:schemeClr val="dk1"/>
              </a:buClr>
              <a:buSzPts val="1100"/>
              <a:buNone/>
              <a:defRPr>
                <a:solidFill>
                  <a:schemeClr val="dk1"/>
                </a:solidFill>
              </a:defRPr>
            </a:lvl6pPr>
            <a:lvl7pPr lvl="6" algn="l">
              <a:lnSpc>
                <a:spcPct val="110000"/>
              </a:lnSpc>
              <a:spcBef>
                <a:spcPts val="0"/>
              </a:spcBef>
              <a:spcAft>
                <a:spcPts val="0"/>
              </a:spcAft>
              <a:buClr>
                <a:schemeClr val="dk1"/>
              </a:buClr>
              <a:buSzPts val="1100"/>
              <a:buNone/>
              <a:defRPr>
                <a:solidFill>
                  <a:schemeClr val="dk1"/>
                </a:solidFill>
              </a:defRPr>
            </a:lvl7pPr>
            <a:lvl8pPr lvl="7" algn="l">
              <a:lnSpc>
                <a:spcPct val="110000"/>
              </a:lnSpc>
              <a:spcBef>
                <a:spcPts val="0"/>
              </a:spcBef>
              <a:spcAft>
                <a:spcPts val="0"/>
              </a:spcAft>
              <a:buClr>
                <a:schemeClr val="dk1"/>
              </a:buClr>
              <a:buSzPts val="1100"/>
              <a:buNone/>
              <a:defRPr>
                <a:solidFill>
                  <a:schemeClr val="dk1"/>
                </a:solidFill>
              </a:defRPr>
            </a:lvl8pPr>
            <a:lvl9pPr lvl="8" algn="l">
              <a:lnSpc>
                <a:spcPct val="110000"/>
              </a:lnSpc>
              <a:spcBef>
                <a:spcPts val="0"/>
              </a:spcBef>
              <a:spcAft>
                <a:spcPts val="0"/>
              </a:spcAft>
              <a:buClr>
                <a:schemeClr val="dk1"/>
              </a:buClr>
              <a:buSzPts val="1100"/>
              <a:buNone/>
              <a:defRPr>
                <a:solidFill>
                  <a:schemeClr val="dk1"/>
                </a:solidFill>
              </a:defRPr>
            </a:lvl9pPr>
          </a:lstStyle>
          <a:p/>
        </p:txBody>
      </p:sp>
      <p:sp>
        <p:nvSpPr>
          <p:cNvPr id="276" name="Google Shape;276;p75"/>
          <p:cNvSpPr txBox="1"/>
          <p:nvPr>
            <p:ph idx="1" type="body"/>
          </p:nvPr>
        </p:nvSpPr>
        <p:spPr>
          <a:xfrm>
            <a:off x="558000" y="1582025"/>
            <a:ext cx="6126300" cy="26811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SzPts val="1800"/>
              <a:buChar char="•"/>
              <a:defRPr/>
            </a:lvl1pPr>
            <a:lvl2pPr indent="-317500" lvl="1" marL="914400" algn="l">
              <a:lnSpc>
                <a:spcPct val="110000"/>
              </a:lnSpc>
              <a:spcBef>
                <a:spcPts val="1600"/>
              </a:spcBef>
              <a:spcAft>
                <a:spcPts val="0"/>
              </a:spcAft>
              <a:buSzPts val="1400"/>
              <a:buChar char="•"/>
              <a:defRPr/>
            </a:lvl2pPr>
            <a:lvl3pPr indent="-342900" lvl="2" marL="1371600" algn="l">
              <a:lnSpc>
                <a:spcPct val="110000"/>
              </a:lnSpc>
              <a:spcBef>
                <a:spcPts val="1600"/>
              </a:spcBef>
              <a:spcAft>
                <a:spcPts val="0"/>
              </a:spcAft>
              <a:buSzPts val="1800"/>
              <a:buChar char="•"/>
              <a:defRPr/>
            </a:lvl3pPr>
            <a:lvl4pPr indent="-342900" lvl="3" marL="1828800" algn="l">
              <a:lnSpc>
                <a:spcPct val="90000"/>
              </a:lnSpc>
              <a:spcBef>
                <a:spcPts val="1600"/>
              </a:spcBef>
              <a:spcAft>
                <a:spcPts val="0"/>
              </a:spcAft>
              <a:buSzPts val="1800"/>
              <a:buChar char="•"/>
              <a:defRPr/>
            </a:lvl4pPr>
            <a:lvl5pPr indent="-342900" lvl="4" marL="2286000" algn="l">
              <a:lnSpc>
                <a:spcPct val="90000"/>
              </a:lnSpc>
              <a:spcBef>
                <a:spcPts val="1600"/>
              </a:spcBef>
              <a:spcAft>
                <a:spcPts val="0"/>
              </a:spcAft>
              <a:buSzPts val="1800"/>
              <a:buChar char="•"/>
              <a:defRPr/>
            </a:lvl5pPr>
            <a:lvl6pPr indent="-342900" lvl="5" marL="2743200" algn="l">
              <a:lnSpc>
                <a:spcPct val="90000"/>
              </a:lnSpc>
              <a:spcBef>
                <a:spcPts val="1600"/>
              </a:spcBef>
              <a:spcAft>
                <a:spcPts val="0"/>
              </a:spcAft>
              <a:buSzPts val="1800"/>
              <a:buChar char="•"/>
              <a:defRPr/>
            </a:lvl6pPr>
            <a:lvl7pPr indent="-342900" lvl="6" marL="3200400" algn="l">
              <a:lnSpc>
                <a:spcPct val="90000"/>
              </a:lnSpc>
              <a:spcBef>
                <a:spcPts val="1600"/>
              </a:spcBef>
              <a:spcAft>
                <a:spcPts val="0"/>
              </a:spcAft>
              <a:buSzPts val="1800"/>
              <a:buChar char="•"/>
              <a:defRPr/>
            </a:lvl7pPr>
            <a:lvl8pPr indent="-342900" lvl="7" marL="3657600" algn="l">
              <a:lnSpc>
                <a:spcPct val="90000"/>
              </a:lnSpc>
              <a:spcBef>
                <a:spcPts val="1600"/>
              </a:spcBef>
              <a:spcAft>
                <a:spcPts val="0"/>
              </a:spcAft>
              <a:buSzPts val="1800"/>
              <a:buChar char="•"/>
              <a:defRPr/>
            </a:lvl8pPr>
            <a:lvl9pPr indent="-342900" lvl="8" marL="4114800" algn="l">
              <a:lnSpc>
                <a:spcPct val="90000"/>
              </a:lnSpc>
              <a:spcBef>
                <a:spcPts val="1600"/>
              </a:spcBef>
              <a:spcAft>
                <a:spcPts val="1600"/>
              </a:spcAft>
              <a:buSzPts val="1800"/>
              <a:buChar char="•"/>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Content White">
  <p:cSld name="OBJECT_2_1_2_1_1_1_1_1_1">
    <p:bg>
      <p:bgPr>
        <a:solidFill>
          <a:schemeClr val="lt1"/>
        </a:solidFill>
      </p:bgPr>
    </p:bg>
    <p:spTree>
      <p:nvGrpSpPr>
        <p:cNvPr id="277" name="Shape 277"/>
        <p:cNvGrpSpPr/>
        <p:nvPr/>
      </p:nvGrpSpPr>
      <p:grpSpPr>
        <a:xfrm>
          <a:off x="0" y="0"/>
          <a:ext cx="0" cy="0"/>
          <a:chOff x="0" y="0"/>
          <a:chExt cx="0" cy="0"/>
        </a:xfrm>
      </p:grpSpPr>
      <p:sp>
        <p:nvSpPr>
          <p:cNvPr id="278" name="Google Shape;278;p76"/>
          <p:cNvSpPr txBox="1"/>
          <p:nvPr>
            <p:ph type="title"/>
          </p:nvPr>
        </p:nvSpPr>
        <p:spPr>
          <a:xfrm>
            <a:off x="559200" y="473525"/>
            <a:ext cx="5913300" cy="9102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SzPts val="1400"/>
              <a:buNone/>
              <a:defRPr/>
            </a:lvl1pPr>
            <a:lvl2pPr lvl="1" algn="l">
              <a:lnSpc>
                <a:spcPct val="110000"/>
              </a:lnSpc>
              <a:spcBef>
                <a:spcPts val="0"/>
              </a:spcBef>
              <a:spcAft>
                <a:spcPts val="0"/>
              </a:spcAft>
              <a:buClr>
                <a:schemeClr val="dk1"/>
              </a:buClr>
              <a:buSzPts val="1100"/>
              <a:buNone/>
              <a:defRPr>
                <a:solidFill>
                  <a:schemeClr val="dk1"/>
                </a:solidFill>
              </a:defRPr>
            </a:lvl2pPr>
            <a:lvl3pPr lvl="2" algn="l">
              <a:lnSpc>
                <a:spcPct val="110000"/>
              </a:lnSpc>
              <a:spcBef>
                <a:spcPts val="0"/>
              </a:spcBef>
              <a:spcAft>
                <a:spcPts val="0"/>
              </a:spcAft>
              <a:buClr>
                <a:schemeClr val="dk1"/>
              </a:buClr>
              <a:buSzPts val="1100"/>
              <a:buNone/>
              <a:defRPr>
                <a:solidFill>
                  <a:schemeClr val="dk1"/>
                </a:solidFill>
              </a:defRPr>
            </a:lvl3pPr>
            <a:lvl4pPr lvl="3" algn="l">
              <a:lnSpc>
                <a:spcPct val="110000"/>
              </a:lnSpc>
              <a:spcBef>
                <a:spcPts val="0"/>
              </a:spcBef>
              <a:spcAft>
                <a:spcPts val="0"/>
              </a:spcAft>
              <a:buClr>
                <a:schemeClr val="dk1"/>
              </a:buClr>
              <a:buSzPts val="1100"/>
              <a:buNone/>
              <a:defRPr>
                <a:solidFill>
                  <a:schemeClr val="dk1"/>
                </a:solidFill>
              </a:defRPr>
            </a:lvl4pPr>
            <a:lvl5pPr lvl="4" algn="l">
              <a:lnSpc>
                <a:spcPct val="110000"/>
              </a:lnSpc>
              <a:spcBef>
                <a:spcPts val="0"/>
              </a:spcBef>
              <a:spcAft>
                <a:spcPts val="0"/>
              </a:spcAft>
              <a:buClr>
                <a:schemeClr val="dk1"/>
              </a:buClr>
              <a:buSzPts val="1100"/>
              <a:buNone/>
              <a:defRPr>
                <a:solidFill>
                  <a:schemeClr val="dk1"/>
                </a:solidFill>
              </a:defRPr>
            </a:lvl5pPr>
            <a:lvl6pPr lvl="5" algn="l">
              <a:lnSpc>
                <a:spcPct val="110000"/>
              </a:lnSpc>
              <a:spcBef>
                <a:spcPts val="0"/>
              </a:spcBef>
              <a:spcAft>
                <a:spcPts val="0"/>
              </a:spcAft>
              <a:buClr>
                <a:schemeClr val="dk1"/>
              </a:buClr>
              <a:buSzPts val="1100"/>
              <a:buNone/>
              <a:defRPr>
                <a:solidFill>
                  <a:schemeClr val="dk1"/>
                </a:solidFill>
              </a:defRPr>
            </a:lvl6pPr>
            <a:lvl7pPr lvl="6" algn="l">
              <a:lnSpc>
                <a:spcPct val="110000"/>
              </a:lnSpc>
              <a:spcBef>
                <a:spcPts val="0"/>
              </a:spcBef>
              <a:spcAft>
                <a:spcPts val="0"/>
              </a:spcAft>
              <a:buClr>
                <a:schemeClr val="dk1"/>
              </a:buClr>
              <a:buSzPts val="1100"/>
              <a:buNone/>
              <a:defRPr>
                <a:solidFill>
                  <a:schemeClr val="dk1"/>
                </a:solidFill>
              </a:defRPr>
            </a:lvl7pPr>
            <a:lvl8pPr lvl="7" algn="l">
              <a:lnSpc>
                <a:spcPct val="110000"/>
              </a:lnSpc>
              <a:spcBef>
                <a:spcPts val="0"/>
              </a:spcBef>
              <a:spcAft>
                <a:spcPts val="0"/>
              </a:spcAft>
              <a:buClr>
                <a:schemeClr val="dk1"/>
              </a:buClr>
              <a:buSzPts val="1100"/>
              <a:buNone/>
              <a:defRPr>
                <a:solidFill>
                  <a:schemeClr val="dk1"/>
                </a:solidFill>
              </a:defRPr>
            </a:lvl8pPr>
            <a:lvl9pPr lvl="8" algn="l">
              <a:lnSpc>
                <a:spcPct val="110000"/>
              </a:lnSpc>
              <a:spcBef>
                <a:spcPts val="0"/>
              </a:spcBef>
              <a:spcAft>
                <a:spcPts val="0"/>
              </a:spcAft>
              <a:buClr>
                <a:schemeClr val="dk1"/>
              </a:buClr>
              <a:buSzPts val="1100"/>
              <a:buNone/>
              <a:defRPr>
                <a:solidFill>
                  <a:schemeClr val="dk1"/>
                </a:solidFill>
              </a:defRPr>
            </a:lvl9pPr>
          </a:lstStyle>
          <a:p/>
        </p:txBody>
      </p:sp>
      <p:sp>
        <p:nvSpPr>
          <p:cNvPr id="279" name="Google Shape;279;p76"/>
          <p:cNvSpPr txBox="1"/>
          <p:nvPr>
            <p:ph idx="1" type="body"/>
          </p:nvPr>
        </p:nvSpPr>
        <p:spPr>
          <a:xfrm>
            <a:off x="558000" y="1582025"/>
            <a:ext cx="6126300" cy="2681100"/>
          </a:xfrm>
          <a:prstGeom prst="rect">
            <a:avLst/>
          </a:prstGeom>
          <a:noFill/>
          <a:ln>
            <a:noFill/>
          </a:ln>
        </p:spPr>
        <p:txBody>
          <a:bodyPr anchorCtr="0" anchor="t" bIns="0" lIns="0" spcFirstLastPara="1" rIns="0" wrap="square" tIns="0">
            <a:noAutofit/>
          </a:bodyPr>
          <a:lstStyle>
            <a:lvl1pPr indent="-342900" lvl="0" marL="457200" algn="l">
              <a:lnSpc>
                <a:spcPct val="110000"/>
              </a:lnSpc>
              <a:spcBef>
                <a:spcPts val="600"/>
              </a:spcBef>
              <a:spcAft>
                <a:spcPts val="0"/>
              </a:spcAft>
              <a:buSzPts val="1800"/>
              <a:buChar char="•"/>
              <a:defRPr/>
            </a:lvl1pPr>
            <a:lvl2pPr indent="-317500" lvl="1" marL="914400" algn="l">
              <a:lnSpc>
                <a:spcPct val="110000"/>
              </a:lnSpc>
              <a:spcBef>
                <a:spcPts val="1600"/>
              </a:spcBef>
              <a:spcAft>
                <a:spcPts val="0"/>
              </a:spcAft>
              <a:buSzPts val="1400"/>
              <a:buChar char="•"/>
              <a:defRPr/>
            </a:lvl2pPr>
            <a:lvl3pPr indent="-342900" lvl="2" marL="1371600" algn="l">
              <a:lnSpc>
                <a:spcPct val="110000"/>
              </a:lnSpc>
              <a:spcBef>
                <a:spcPts val="1600"/>
              </a:spcBef>
              <a:spcAft>
                <a:spcPts val="0"/>
              </a:spcAft>
              <a:buSzPts val="1800"/>
              <a:buChar char="•"/>
              <a:defRPr/>
            </a:lvl3pPr>
            <a:lvl4pPr indent="-342900" lvl="3" marL="1828800" algn="l">
              <a:lnSpc>
                <a:spcPct val="90000"/>
              </a:lnSpc>
              <a:spcBef>
                <a:spcPts val="1600"/>
              </a:spcBef>
              <a:spcAft>
                <a:spcPts val="0"/>
              </a:spcAft>
              <a:buSzPts val="1800"/>
              <a:buChar char="•"/>
              <a:defRPr/>
            </a:lvl4pPr>
            <a:lvl5pPr indent="-342900" lvl="4" marL="2286000" algn="l">
              <a:lnSpc>
                <a:spcPct val="90000"/>
              </a:lnSpc>
              <a:spcBef>
                <a:spcPts val="1600"/>
              </a:spcBef>
              <a:spcAft>
                <a:spcPts val="0"/>
              </a:spcAft>
              <a:buSzPts val="1800"/>
              <a:buChar char="•"/>
              <a:defRPr/>
            </a:lvl5pPr>
            <a:lvl6pPr indent="-342900" lvl="5" marL="2743200" algn="l">
              <a:lnSpc>
                <a:spcPct val="90000"/>
              </a:lnSpc>
              <a:spcBef>
                <a:spcPts val="1600"/>
              </a:spcBef>
              <a:spcAft>
                <a:spcPts val="0"/>
              </a:spcAft>
              <a:buSzPts val="1800"/>
              <a:buChar char="•"/>
              <a:defRPr/>
            </a:lvl6pPr>
            <a:lvl7pPr indent="-342900" lvl="6" marL="3200400" algn="l">
              <a:lnSpc>
                <a:spcPct val="90000"/>
              </a:lnSpc>
              <a:spcBef>
                <a:spcPts val="1600"/>
              </a:spcBef>
              <a:spcAft>
                <a:spcPts val="0"/>
              </a:spcAft>
              <a:buSzPts val="1800"/>
              <a:buChar char="•"/>
              <a:defRPr/>
            </a:lvl7pPr>
            <a:lvl8pPr indent="-342900" lvl="7" marL="3657600" algn="l">
              <a:lnSpc>
                <a:spcPct val="90000"/>
              </a:lnSpc>
              <a:spcBef>
                <a:spcPts val="1600"/>
              </a:spcBef>
              <a:spcAft>
                <a:spcPts val="0"/>
              </a:spcAft>
              <a:buSzPts val="1800"/>
              <a:buChar char="•"/>
              <a:defRPr/>
            </a:lvl8pPr>
            <a:lvl9pPr indent="-342900" lvl="8" marL="4114800" algn="l">
              <a:lnSpc>
                <a:spcPct val="90000"/>
              </a:lnSpc>
              <a:spcBef>
                <a:spcPts val="1600"/>
              </a:spcBef>
              <a:spcAft>
                <a:spcPts val="1600"/>
              </a:spcAft>
              <a:buSzPts val="1800"/>
              <a:buChar char="•"/>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Photo Grid Light Blue">
  <p:cSld name="OBJECT_1_2">
    <p:bg>
      <p:bgPr>
        <a:solidFill>
          <a:schemeClr val="dk2"/>
        </a:solidFill>
      </p:bgPr>
    </p:bg>
    <p:spTree>
      <p:nvGrpSpPr>
        <p:cNvPr id="280" name="Shape 280"/>
        <p:cNvGrpSpPr/>
        <p:nvPr/>
      </p:nvGrpSpPr>
      <p:grpSpPr>
        <a:xfrm>
          <a:off x="0" y="0"/>
          <a:ext cx="0" cy="0"/>
          <a:chOff x="0" y="0"/>
          <a:chExt cx="0" cy="0"/>
        </a:xfrm>
      </p:grpSpPr>
      <p:sp>
        <p:nvSpPr>
          <p:cNvPr id="281" name="Google Shape;281;p77"/>
          <p:cNvSpPr/>
          <p:nvPr>
            <p:ph idx="2" type="pic"/>
          </p:nvPr>
        </p:nvSpPr>
        <p:spPr>
          <a:xfrm>
            <a:off x="5178038" y="586125"/>
            <a:ext cx="3651000" cy="1985700"/>
          </a:xfrm>
          <a:prstGeom prst="roundRect">
            <a:avLst>
              <a:gd fmla="val 5331" name="adj"/>
            </a:avLst>
          </a:prstGeom>
          <a:noFill/>
          <a:ln>
            <a:noFill/>
          </a:ln>
        </p:spPr>
      </p:sp>
      <p:sp>
        <p:nvSpPr>
          <p:cNvPr id="282" name="Google Shape;282;p77"/>
          <p:cNvSpPr txBox="1"/>
          <p:nvPr>
            <p:ph type="title"/>
          </p:nvPr>
        </p:nvSpPr>
        <p:spPr>
          <a:xfrm>
            <a:off x="558000" y="375550"/>
            <a:ext cx="2375100" cy="14097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dk1"/>
              </a:buClr>
              <a:buSzPts val="1400"/>
              <a:buNone/>
              <a:defRPr/>
            </a:lvl1pPr>
            <a:lvl2pPr lvl="1" algn="l">
              <a:lnSpc>
                <a:spcPct val="110000"/>
              </a:lnSpc>
              <a:spcBef>
                <a:spcPts val="0"/>
              </a:spcBef>
              <a:spcAft>
                <a:spcPts val="0"/>
              </a:spcAft>
              <a:buSzPts val="1100"/>
              <a:buFont typeface="Inter Tight Medium"/>
              <a:buNone/>
              <a:defRPr>
                <a:latin typeface="Inter Tight Medium"/>
                <a:ea typeface="Inter Tight Medium"/>
                <a:cs typeface="Inter Tight Medium"/>
                <a:sym typeface="Inter Tight Medium"/>
              </a:defRPr>
            </a:lvl2pPr>
            <a:lvl3pPr lvl="2" algn="l">
              <a:lnSpc>
                <a:spcPct val="110000"/>
              </a:lnSpc>
              <a:spcBef>
                <a:spcPts val="0"/>
              </a:spcBef>
              <a:spcAft>
                <a:spcPts val="0"/>
              </a:spcAft>
              <a:buSzPts val="1100"/>
              <a:buFont typeface="Inter Tight Medium"/>
              <a:buNone/>
              <a:defRPr>
                <a:latin typeface="Inter Tight Medium"/>
                <a:ea typeface="Inter Tight Medium"/>
                <a:cs typeface="Inter Tight Medium"/>
                <a:sym typeface="Inter Tight Medium"/>
              </a:defRPr>
            </a:lvl3pPr>
            <a:lvl4pPr lvl="3" algn="l">
              <a:lnSpc>
                <a:spcPct val="110000"/>
              </a:lnSpc>
              <a:spcBef>
                <a:spcPts val="0"/>
              </a:spcBef>
              <a:spcAft>
                <a:spcPts val="0"/>
              </a:spcAft>
              <a:buSzPts val="1100"/>
              <a:buFont typeface="Inter Tight Medium"/>
              <a:buNone/>
              <a:defRPr>
                <a:latin typeface="Inter Tight Medium"/>
                <a:ea typeface="Inter Tight Medium"/>
                <a:cs typeface="Inter Tight Medium"/>
                <a:sym typeface="Inter Tight Medium"/>
              </a:defRPr>
            </a:lvl4pPr>
            <a:lvl5pPr lvl="4" algn="l">
              <a:lnSpc>
                <a:spcPct val="110000"/>
              </a:lnSpc>
              <a:spcBef>
                <a:spcPts val="0"/>
              </a:spcBef>
              <a:spcAft>
                <a:spcPts val="0"/>
              </a:spcAft>
              <a:buSzPts val="1100"/>
              <a:buFont typeface="Inter Tight Medium"/>
              <a:buNone/>
              <a:defRPr>
                <a:latin typeface="Inter Tight Medium"/>
                <a:ea typeface="Inter Tight Medium"/>
                <a:cs typeface="Inter Tight Medium"/>
                <a:sym typeface="Inter Tight Medium"/>
              </a:defRPr>
            </a:lvl5pPr>
            <a:lvl6pPr lvl="5" algn="l">
              <a:lnSpc>
                <a:spcPct val="110000"/>
              </a:lnSpc>
              <a:spcBef>
                <a:spcPts val="0"/>
              </a:spcBef>
              <a:spcAft>
                <a:spcPts val="0"/>
              </a:spcAft>
              <a:buSzPts val="1100"/>
              <a:buFont typeface="Inter Tight Medium"/>
              <a:buNone/>
              <a:defRPr>
                <a:latin typeface="Inter Tight Medium"/>
                <a:ea typeface="Inter Tight Medium"/>
                <a:cs typeface="Inter Tight Medium"/>
                <a:sym typeface="Inter Tight Medium"/>
              </a:defRPr>
            </a:lvl6pPr>
            <a:lvl7pPr lvl="6" algn="l">
              <a:lnSpc>
                <a:spcPct val="110000"/>
              </a:lnSpc>
              <a:spcBef>
                <a:spcPts val="0"/>
              </a:spcBef>
              <a:spcAft>
                <a:spcPts val="0"/>
              </a:spcAft>
              <a:buSzPts val="1100"/>
              <a:buFont typeface="Inter Tight Medium"/>
              <a:buNone/>
              <a:defRPr>
                <a:latin typeface="Inter Tight Medium"/>
                <a:ea typeface="Inter Tight Medium"/>
                <a:cs typeface="Inter Tight Medium"/>
                <a:sym typeface="Inter Tight Medium"/>
              </a:defRPr>
            </a:lvl7pPr>
            <a:lvl8pPr lvl="7" algn="l">
              <a:lnSpc>
                <a:spcPct val="110000"/>
              </a:lnSpc>
              <a:spcBef>
                <a:spcPts val="0"/>
              </a:spcBef>
              <a:spcAft>
                <a:spcPts val="0"/>
              </a:spcAft>
              <a:buSzPts val="1100"/>
              <a:buFont typeface="Inter Tight Medium"/>
              <a:buNone/>
              <a:defRPr>
                <a:latin typeface="Inter Tight Medium"/>
                <a:ea typeface="Inter Tight Medium"/>
                <a:cs typeface="Inter Tight Medium"/>
                <a:sym typeface="Inter Tight Medium"/>
              </a:defRPr>
            </a:lvl8pPr>
            <a:lvl9pPr lvl="8" algn="l">
              <a:lnSpc>
                <a:spcPct val="110000"/>
              </a:lnSpc>
              <a:spcBef>
                <a:spcPts val="0"/>
              </a:spcBef>
              <a:spcAft>
                <a:spcPts val="0"/>
              </a:spcAft>
              <a:buSzPts val="1100"/>
              <a:buFont typeface="Inter Tight Medium"/>
              <a:buNone/>
              <a:defRPr>
                <a:latin typeface="Inter Tight Medium"/>
                <a:ea typeface="Inter Tight Medium"/>
                <a:cs typeface="Inter Tight Medium"/>
                <a:sym typeface="Inter Tight Medium"/>
              </a:defRPr>
            </a:lvl9pPr>
          </a:lstStyle>
          <a:p/>
        </p:txBody>
      </p:sp>
      <p:sp>
        <p:nvSpPr>
          <p:cNvPr id="283" name="Google Shape;283;p77"/>
          <p:cNvSpPr txBox="1"/>
          <p:nvPr>
            <p:ph idx="1" type="body"/>
          </p:nvPr>
        </p:nvSpPr>
        <p:spPr>
          <a:xfrm>
            <a:off x="558001" y="1831181"/>
            <a:ext cx="2292300" cy="3105300"/>
          </a:xfrm>
          <a:prstGeom prst="rect">
            <a:avLst/>
          </a:prstGeom>
          <a:noFill/>
          <a:ln>
            <a:noFill/>
          </a:ln>
        </p:spPr>
        <p:txBody>
          <a:bodyPr anchorCtr="0" anchor="t" bIns="0" lIns="0" spcFirstLastPara="1" rIns="0" wrap="square" tIns="0">
            <a:noAutofit/>
          </a:bodyPr>
          <a:lstStyle>
            <a:lvl1pPr indent="-317500" lvl="0" marL="457200" algn="l">
              <a:lnSpc>
                <a:spcPct val="110000"/>
              </a:lnSpc>
              <a:spcBef>
                <a:spcPts val="600"/>
              </a:spcBef>
              <a:spcAft>
                <a:spcPts val="0"/>
              </a:spcAft>
              <a:buClr>
                <a:schemeClr val="dk1"/>
              </a:buClr>
              <a:buSzPts val="1400"/>
              <a:buChar char="•"/>
              <a:defRPr/>
            </a:lvl1pPr>
            <a:lvl2pPr indent="-317500" lvl="1" marL="914400" algn="l">
              <a:lnSpc>
                <a:spcPct val="110000"/>
              </a:lnSpc>
              <a:spcBef>
                <a:spcPts val="1000"/>
              </a:spcBef>
              <a:spcAft>
                <a:spcPts val="0"/>
              </a:spcAft>
              <a:buClr>
                <a:schemeClr val="dk1"/>
              </a:buClr>
              <a:buSzPts val="1400"/>
              <a:buChar char="•"/>
              <a:defRPr/>
            </a:lvl2pPr>
            <a:lvl3pPr indent="-317500" lvl="2" marL="1371600" algn="l">
              <a:lnSpc>
                <a:spcPct val="110000"/>
              </a:lnSpc>
              <a:spcBef>
                <a:spcPts val="1000"/>
              </a:spcBef>
              <a:spcAft>
                <a:spcPts val="0"/>
              </a:spcAft>
              <a:buClr>
                <a:schemeClr val="dk1"/>
              </a:buClr>
              <a:buSzPts val="1400"/>
              <a:buChar char="•"/>
              <a:defRPr/>
            </a:lvl3pPr>
            <a:lvl4pPr indent="-317500" lvl="3" marL="1828800" algn="l">
              <a:lnSpc>
                <a:spcPct val="90000"/>
              </a:lnSpc>
              <a:spcBef>
                <a:spcPts val="1000"/>
              </a:spcBef>
              <a:spcAft>
                <a:spcPts val="0"/>
              </a:spcAft>
              <a:buClr>
                <a:schemeClr val="dk1"/>
              </a:buClr>
              <a:buSzPts val="1400"/>
              <a:buChar char="•"/>
              <a:defRPr/>
            </a:lvl4pPr>
            <a:lvl5pPr indent="-317500" lvl="4" marL="2286000" algn="l">
              <a:lnSpc>
                <a:spcPct val="90000"/>
              </a:lnSpc>
              <a:spcBef>
                <a:spcPts val="1000"/>
              </a:spcBef>
              <a:spcAft>
                <a:spcPts val="0"/>
              </a:spcAft>
              <a:buClr>
                <a:schemeClr val="dk1"/>
              </a:buClr>
              <a:buSzPts val="1400"/>
              <a:buChar char="•"/>
              <a:defRPr/>
            </a:lvl5pPr>
            <a:lvl6pPr indent="-317500" lvl="5" marL="2743200" algn="l">
              <a:lnSpc>
                <a:spcPct val="90000"/>
              </a:lnSpc>
              <a:spcBef>
                <a:spcPts val="1000"/>
              </a:spcBef>
              <a:spcAft>
                <a:spcPts val="0"/>
              </a:spcAft>
              <a:buClr>
                <a:schemeClr val="dk1"/>
              </a:buClr>
              <a:buSzPts val="1400"/>
              <a:buChar char="•"/>
              <a:defRPr/>
            </a:lvl6pPr>
            <a:lvl7pPr indent="-317500" lvl="6" marL="3200400" algn="l">
              <a:lnSpc>
                <a:spcPct val="90000"/>
              </a:lnSpc>
              <a:spcBef>
                <a:spcPts val="1000"/>
              </a:spcBef>
              <a:spcAft>
                <a:spcPts val="0"/>
              </a:spcAft>
              <a:buClr>
                <a:schemeClr val="dk1"/>
              </a:buClr>
              <a:buSzPts val="1400"/>
              <a:buChar char="•"/>
              <a:defRPr/>
            </a:lvl7pPr>
            <a:lvl8pPr indent="-317500" lvl="7" marL="3657600" algn="l">
              <a:lnSpc>
                <a:spcPct val="90000"/>
              </a:lnSpc>
              <a:spcBef>
                <a:spcPts val="1000"/>
              </a:spcBef>
              <a:spcAft>
                <a:spcPts val="0"/>
              </a:spcAft>
              <a:buClr>
                <a:schemeClr val="dk1"/>
              </a:buClr>
              <a:buSzPts val="1400"/>
              <a:buChar char="•"/>
              <a:defRPr/>
            </a:lvl8pPr>
            <a:lvl9pPr indent="-317500" lvl="8" marL="4114800" algn="l">
              <a:lnSpc>
                <a:spcPct val="90000"/>
              </a:lnSpc>
              <a:spcBef>
                <a:spcPts val="1000"/>
              </a:spcBef>
              <a:spcAft>
                <a:spcPts val="1000"/>
              </a:spcAft>
              <a:buClr>
                <a:schemeClr val="dk1"/>
              </a:buClr>
              <a:buSzPts val="1400"/>
              <a:buChar char="•"/>
              <a:defRPr/>
            </a:lvl9pPr>
          </a:lstStyle>
          <a:p/>
        </p:txBody>
      </p:sp>
      <p:sp>
        <p:nvSpPr>
          <p:cNvPr id="284" name="Google Shape;284;p77"/>
          <p:cNvSpPr/>
          <p:nvPr>
            <p:ph idx="3" type="pic"/>
          </p:nvPr>
        </p:nvSpPr>
        <p:spPr>
          <a:xfrm>
            <a:off x="3276750" y="586125"/>
            <a:ext cx="1749900" cy="1985700"/>
          </a:xfrm>
          <a:prstGeom prst="roundRect">
            <a:avLst>
              <a:gd fmla="val 5331" name="adj"/>
            </a:avLst>
          </a:prstGeom>
          <a:noFill/>
          <a:ln>
            <a:noFill/>
          </a:ln>
        </p:spPr>
      </p:sp>
      <p:sp>
        <p:nvSpPr>
          <p:cNvPr id="285" name="Google Shape;285;p77"/>
          <p:cNvSpPr/>
          <p:nvPr>
            <p:ph idx="4" type="pic"/>
          </p:nvPr>
        </p:nvSpPr>
        <p:spPr>
          <a:xfrm>
            <a:off x="5178031" y="2710781"/>
            <a:ext cx="1749900" cy="1885800"/>
          </a:xfrm>
          <a:prstGeom prst="roundRect">
            <a:avLst>
              <a:gd fmla="val 5331" name="adj"/>
            </a:avLst>
          </a:prstGeom>
          <a:noFill/>
          <a:ln>
            <a:noFill/>
          </a:ln>
        </p:spPr>
      </p:sp>
      <p:sp>
        <p:nvSpPr>
          <p:cNvPr id="286" name="Google Shape;286;p77"/>
          <p:cNvSpPr/>
          <p:nvPr>
            <p:ph idx="5" type="pic"/>
          </p:nvPr>
        </p:nvSpPr>
        <p:spPr>
          <a:xfrm>
            <a:off x="3276750" y="2710781"/>
            <a:ext cx="1749900" cy="1885800"/>
          </a:xfrm>
          <a:prstGeom prst="roundRect">
            <a:avLst>
              <a:gd fmla="val 5331" name="adj"/>
            </a:avLst>
          </a:prstGeom>
          <a:noFill/>
          <a:ln>
            <a:noFill/>
          </a:ln>
        </p:spPr>
      </p:sp>
      <p:sp>
        <p:nvSpPr>
          <p:cNvPr id="287" name="Google Shape;287;p77"/>
          <p:cNvSpPr/>
          <p:nvPr>
            <p:ph idx="6" type="pic"/>
          </p:nvPr>
        </p:nvSpPr>
        <p:spPr>
          <a:xfrm>
            <a:off x="7079313" y="2710781"/>
            <a:ext cx="1749900" cy="1885800"/>
          </a:xfrm>
          <a:prstGeom prst="roundRect">
            <a:avLst>
              <a:gd fmla="val 5331" name="adj"/>
            </a:avLst>
          </a:prstGeom>
          <a:noFill/>
          <a:ln>
            <a:noFill/>
          </a:ln>
        </p:spPr>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and Photo Grid Dark">
  <p:cSld name="OBJECT_1_2_3">
    <p:bg>
      <p:bgPr>
        <a:solidFill>
          <a:schemeClr val="dk1"/>
        </a:solidFill>
      </p:bgPr>
    </p:bg>
    <p:spTree>
      <p:nvGrpSpPr>
        <p:cNvPr id="288" name="Shape 288"/>
        <p:cNvGrpSpPr/>
        <p:nvPr/>
      </p:nvGrpSpPr>
      <p:grpSpPr>
        <a:xfrm>
          <a:off x="0" y="0"/>
          <a:ext cx="0" cy="0"/>
          <a:chOff x="0" y="0"/>
          <a:chExt cx="0" cy="0"/>
        </a:xfrm>
      </p:grpSpPr>
      <p:sp>
        <p:nvSpPr>
          <p:cNvPr id="289" name="Google Shape;289;p78"/>
          <p:cNvSpPr/>
          <p:nvPr>
            <p:ph idx="2" type="pic"/>
          </p:nvPr>
        </p:nvSpPr>
        <p:spPr>
          <a:xfrm>
            <a:off x="5178038" y="586125"/>
            <a:ext cx="3651000" cy="1985700"/>
          </a:xfrm>
          <a:prstGeom prst="roundRect">
            <a:avLst>
              <a:gd fmla="val 5331" name="adj"/>
            </a:avLst>
          </a:prstGeom>
          <a:noFill/>
          <a:ln>
            <a:noFill/>
          </a:ln>
        </p:spPr>
      </p:sp>
      <p:sp>
        <p:nvSpPr>
          <p:cNvPr id="290" name="Google Shape;290;p78"/>
          <p:cNvSpPr txBox="1"/>
          <p:nvPr>
            <p:ph type="title"/>
          </p:nvPr>
        </p:nvSpPr>
        <p:spPr>
          <a:xfrm>
            <a:off x="558000" y="310250"/>
            <a:ext cx="2375100" cy="14751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Clr>
                <a:schemeClr val="accent1"/>
              </a:buClr>
              <a:buSzPts val="1400"/>
              <a:buNone/>
              <a:defRPr>
                <a:solidFill>
                  <a:schemeClr val="accent1"/>
                </a:solidFill>
              </a:defRPr>
            </a:lvl1pPr>
            <a:lvl2pPr lvl="1"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2pPr>
            <a:lvl3pPr lvl="2"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3pPr>
            <a:lvl4pPr lvl="3"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4pPr>
            <a:lvl5pPr lvl="4"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5pPr>
            <a:lvl6pPr lvl="5"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6pPr>
            <a:lvl7pPr lvl="6"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7pPr>
            <a:lvl8pPr lvl="7"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8pPr>
            <a:lvl9pPr lvl="8" algn="l">
              <a:lnSpc>
                <a:spcPct val="110000"/>
              </a:lnSpc>
              <a:spcBef>
                <a:spcPts val="0"/>
              </a:spcBef>
              <a:spcAft>
                <a:spcPts val="0"/>
              </a:spcAft>
              <a:buClr>
                <a:schemeClr val="accent1"/>
              </a:buClr>
              <a:buSzPts val="1100"/>
              <a:buFont typeface="Inter Tight Medium"/>
              <a:buNone/>
              <a:defRPr>
                <a:solidFill>
                  <a:schemeClr val="accent1"/>
                </a:solidFill>
                <a:latin typeface="Inter Tight Medium"/>
                <a:ea typeface="Inter Tight Medium"/>
                <a:cs typeface="Inter Tight Medium"/>
                <a:sym typeface="Inter Tight Medium"/>
              </a:defRPr>
            </a:lvl9pPr>
          </a:lstStyle>
          <a:p/>
        </p:txBody>
      </p:sp>
      <p:sp>
        <p:nvSpPr>
          <p:cNvPr id="291" name="Google Shape;291;p78"/>
          <p:cNvSpPr txBox="1"/>
          <p:nvPr>
            <p:ph idx="1" type="body"/>
          </p:nvPr>
        </p:nvSpPr>
        <p:spPr>
          <a:xfrm>
            <a:off x="558000" y="1831181"/>
            <a:ext cx="2292300" cy="3105300"/>
          </a:xfrm>
          <a:prstGeom prst="rect">
            <a:avLst/>
          </a:prstGeom>
          <a:noFill/>
          <a:ln>
            <a:noFill/>
          </a:ln>
        </p:spPr>
        <p:txBody>
          <a:bodyPr anchorCtr="0" anchor="t" bIns="0" lIns="0" spcFirstLastPara="1" rIns="0" wrap="square" tIns="0">
            <a:noAutofit/>
          </a:bodyPr>
          <a:lstStyle>
            <a:lvl1pPr indent="-317500" lvl="0" marL="457200" algn="l">
              <a:lnSpc>
                <a:spcPct val="110000"/>
              </a:lnSpc>
              <a:spcBef>
                <a:spcPts val="600"/>
              </a:spcBef>
              <a:spcAft>
                <a:spcPts val="0"/>
              </a:spcAft>
              <a:buClr>
                <a:schemeClr val="lt1"/>
              </a:buClr>
              <a:buSzPts val="1400"/>
              <a:buChar char="•"/>
              <a:defRPr>
                <a:solidFill>
                  <a:schemeClr val="lt1"/>
                </a:solidFill>
              </a:defRPr>
            </a:lvl1pPr>
            <a:lvl2pPr indent="-317500" lvl="1" marL="914400" algn="l">
              <a:lnSpc>
                <a:spcPct val="110000"/>
              </a:lnSpc>
              <a:spcBef>
                <a:spcPts val="1000"/>
              </a:spcBef>
              <a:spcAft>
                <a:spcPts val="0"/>
              </a:spcAft>
              <a:buClr>
                <a:schemeClr val="lt1"/>
              </a:buClr>
              <a:buSzPts val="1400"/>
              <a:buChar char="•"/>
              <a:defRPr>
                <a:solidFill>
                  <a:schemeClr val="lt1"/>
                </a:solidFill>
              </a:defRPr>
            </a:lvl2pPr>
            <a:lvl3pPr indent="-317500" lvl="2" marL="1371600" algn="l">
              <a:lnSpc>
                <a:spcPct val="90000"/>
              </a:lnSpc>
              <a:spcBef>
                <a:spcPts val="1000"/>
              </a:spcBef>
              <a:spcAft>
                <a:spcPts val="0"/>
              </a:spcAft>
              <a:buClr>
                <a:schemeClr val="lt1"/>
              </a:buClr>
              <a:buSzPts val="1400"/>
              <a:buChar char="•"/>
              <a:defRPr>
                <a:solidFill>
                  <a:schemeClr val="lt1"/>
                </a:solidFill>
              </a:defRPr>
            </a:lvl3pPr>
            <a:lvl4pPr indent="-317500" lvl="3" marL="1828800" algn="l">
              <a:lnSpc>
                <a:spcPct val="90000"/>
              </a:lnSpc>
              <a:spcBef>
                <a:spcPts val="1000"/>
              </a:spcBef>
              <a:spcAft>
                <a:spcPts val="0"/>
              </a:spcAft>
              <a:buClr>
                <a:schemeClr val="lt1"/>
              </a:buClr>
              <a:buSzPts val="1400"/>
              <a:buChar char="•"/>
              <a:defRPr>
                <a:solidFill>
                  <a:schemeClr val="lt1"/>
                </a:solidFill>
              </a:defRPr>
            </a:lvl4pPr>
            <a:lvl5pPr indent="-317500" lvl="4" marL="2286000" algn="l">
              <a:lnSpc>
                <a:spcPct val="90000"/>
              </a:lnSpc>
              <a:spcBef>
                <a:spcPts val="1000"/>
              </a:spcBef>
              <a:spcAft>
                <a:spcPts val="0"/>
              </a:spcAft>
              <a:buClr>
                <a:schemeClr val="lt1"/>
              </a:buClr>
              <a:buSzPts val="1400"/>
              <a:buChar char="•"/>
              <a:defRPr>
                <a:solidFill>
                  <a:schemeClr val="lt1"/>
                </a:solidFill>
              </a:defRPr>
            </a:lvl5pPr>
            <a:lvl6pPr indent="-317500" lvl="5" marL="2743200" algn="l">
              <a:lnSpc>
                <a:spcPct val="90000"/>
              </a:lnSpc>
              <a:spcBef>
                <a:spcPts val="1000"/>
              </a:spcBef>
              <a:spcAft>
                <a:spcPts val="0"/>
              </a:spcAft>
              <a:buClr>
                <a:schemeClr val="lt1"/>
              </a:buClr>
              <a:buSzPts val="1400"/>
              <a:buChar char="•"/>
              <a:defRPr>
                <a:solidFill>
                  <a:schemeClr val="lt1"/>
                </a:solidFill>
              </a:defRPr>
            </a:lvl6pPr>
            <a:lvl7pPr indent="-317500" lvl="6" marL="3200400" algn="l">
              <a:lnSpc>
                <a:spcPct val="90000"/>
              </a:lnSpc>
              <a:spcBef>
                <a:spcPts val="1000"/>
              </a:spcBef>
              <a:spcAft>
                <a:spcPts val="0"/>
              </a:spcAft>
              <a:buClr>
                <a:schemeClr val="lt1"/>
              </a:buClr>
              <a:buSzPts val="1400"/>
              <a:buChar char="•"/>
              <a:defRPr>
                <a:solidFill>
                  <a:schemeClr val="lt1"/>
                </a:solidFill>
              </a:defRPr>
            </a:lvl7pPr>
            <a:lvl8pPr indent="-317500" lvl="7" marL="3657600" algn="l">
              <a:lnSpc>
                <a:spcPct val="90000"/>
              </a:lnSpc>
              <a:spcBef>
                <a:spcPts val="1000"/>
              </a:spcBef>
              <a:spcAft>
                <a:spcPts val="0"/>
              </a:spcAft>
              <a:buClr>
                <a:schemeClr val="lt1"/>
              </a:buClr>
              <a:buSzPts val="1400"/>
              <a:buChar char="•"/>
              <a:defRPr>
                <a:solidFill>
                  <a:schemeClr val="lt1"/>
                </a:solidFill>
              </a:defRPr>
            </a:lvl8pPr>
            <a:lvl9pPr indent="-317500" lvl="8" marL="4114800" algn="l">
              <a:lnSpc>
                <a:spcPct val="90000"/>
              </a:lnSpc>
              <a:spcBef>
                <a:spcPts val="1000"/>
              </a:spcBef>
              <a:spcAft>
                <a:spcPts val="1000"/>
              </a:spcAft>
              <a:buClr>
                <a:schemeClr val="lt1"/>
              </a:buClr>
              <a:buSzPts val="1400"/>
              <a:buChar char="•"/>
              <a:defRPr>
                <a:solidFill>
                  <a:schemeClr val="lt1"/>
                </a:solidFill>
              </a:defRPr>
            </a:lvl9pPr>
          </a:lstStyle>
          <a:p/>
        </p:txBody>
      </p:sp>
      <p:sp>
        <p:nvSpPr>
          <p:cNvPr id="292" name="Google Shape;292;p78"/>
          <p:cNvSpPr/>
          <p:nvPr>
            <p:ph idx="3" type="pic"/>
          </p:nvPr>
        </p:nvSpPr>
        <p:spPr>
          <a:xfrm>
            <a:off x="3276750" y="586125"/>
            <a:ext cx="1749900" cy="1985700"/>
          </a:xfrm>
          <a:prstGeom prst="roundRect">
            <a:avLst>
              <a:gd fmla="val 5331" name="adj"/>
            </a:avLst>
          </a:prstGeom>
          <a:noFill/>
          <a:ln>
            <a:noFill/>
          </a:ln>
        </p:spPr>
      </p:sp>
      <p:sp>
        <p:nvSpPr>
          <p:cNvPr id="293" name="Google Shape;293;p78"/>
          <p:cNvSpPr/>
          <p:nvPr>
            <p:ph idx="4" type="pic"/>
          </p:nvPr>
        </p:nvSpPr>
        <p:spPr>
          <a:xfrm>
            <a:off x="5178031" y="2710781"/>
            <a:ext cx="1749900" cy="1885800"/>
          </a:xfrm>
          <a:prstGeom prst="roundRect">
            <a:avLst>
              <a:gd fmla="val 5331" name="adj"/>
            </a:avLst>
          </a:prstGeom>
          <a:noFill/>
          <a:ln>
            <a:noFill/>
          </a:ln>
        </p:spPr>
      </p:sp>
      <p:sp>
        <p:nvSpPr>
          <p:cNvPr id="294" name="Google Shape;294;p78"/>
          <p:cNvSpPr/>
          <p:nvPr>
            <p:ph idx="5" type="pic"/>
          </p:nvPr>
        </p:nvSpPr>
        <p:spPr>
          <a:xfrm>
            <a:off x="3276750" y="2710781"/>
            <a:ext cx="1749900" cy="1885800"/>
          </a:xfrm>
          <a:prstGeom prst="roundRect">
            <a:avLst>
              <a:gd fmla="val 5331" name="adj"/>
            </a:avLst>
          </a:prstGeom>
          <a:noFill/>
          <a:ln>
            <a:noFill/>
          </a:ln>
        </p:spPr>
      </p:sp>
      <p:sp>
        <p:nvSpPr>
          <p:cNvPr id="295" name="Google Shape;295;p78"/>
          <p:cNvSpPr/>
          <p:nvPr>
            <p:ph idx="6" type="pic"/>
          </p:nvPr>
        </p:nvSpPr>
        <p:spPr>
          <a:xfrm>
            <a:off x="7079313" y="2710781"/>
            <a:ext cx="1749900" cy="1885800"/>
          </a:xfrm>
          <a:prstGeom prst="roundRect">
            <a:avLst>
              <a:gd fmla="val 5331" name="adj"/>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theme" Target="../theme/theme3.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67.xml"/><Relationship Id="rId42" Type="http://schemas.openxmlformats.org/officeDocument/2006/relationships/slideLayout" Target="../slideLayouts/slideLayout69.xml"/><Relationship Id="rId41" Type="http://schemas.openxmlformats.org/officeDocument/2006/relationships/slideLayout" Target="../slideLayouts/slideLayout68.xml"/><Relationship Id="rId44" Type="http://schemas.openxmlformats.org/officeDocument/2006/relationships/slideLayout" Target="../slideLayouts/slideLayout71.xml"/><Relationship Id="rId43" Type="http://schemas.openxmlformats.org/officeDocument/2006/relationships/slideLayout" Target="../slideLayouts/slideLayout70.xml"/><Relationship Id="rId46" Type="http://schemas.openxmlformats.org/officeDocument/2006/relationships/slideLayout" Target="../slideLayouts/slideLayout73.xml"/><Relationship Id="rId45" Type="http://schemas.openxmlformats.org/officeDocument/2006/relationships/slideLayout" Target="../slideLayouts/slideLayout72.xml"/><Relationship Id="rId1" Type="http://schemas.openxmlformats.org/officeDocument/2006/relationships/slideLayout" Target="../slideLayouts/slideLayout28.xml"/><Relationship Id="rId2" Type="http://schemas.openxmlformats.org/officeDocument/2006/relationships/slideLayout" Target="../slideLayouts/slideLayout29.xml"/><Relationship Id="rId3" Type="http://schemas.openxmlformats.org/officeDocument/2006/relationships/slideLayout" Target="../slideLayouts/slideLayout30.xml"/><Relationship Id="rId4" Type="http://schemas.openxmlformats.org/officeDocument/2006/relationships/slideLayout" Target="../slideLayouts/slideLayout31.xml"/><Relationship Id="rId9" Type="http://schemas.openxmlformats.org/officeDocument/2006/relationships/slideLayout" Target="../slideLayouts/slideLayout36.xml"/><Relationship Id="rId48" Type="http://schemas.openxmlformats.org/officeDocument/2006/relationships/slideLayout" Target="../slideLayouts/slideLayout75.xml"/><Relationship Id="rId47" Type="http://schemas.openxmlformats.org/officeDocument/2006/relationships/slideLayout" Target="../slideLayouts/slideLayout74.xml"/><Relationship Id="rId49" Type="http://schemas.openxmlformats.org/officeDocument/2006/relationships/theme" Target="../theme/theme1.xml"/><Relationship Id="rId5" Type="http://schemas.openxmlformats.org/officeDocument/2006/relationships/slideLayout" Target="../slideLayouts/slideLayout32.xml"/><Relationship Id="rId6" Type="http://schemas.openxmlformats.org/officeDocument/2006/relationships/slideLayout" Target="../slideLayouts/slideLayout33.xml"/><Relationship Id="rId7" Type="http://schemas.openxmlformats.org/officeDocument/2006/relationships/slideLayout" Target="../slideLayouts/slideLayout34.xml"/><Relationship Id="rId8" Type="http://schemas.openxmlformats.org/officeDocument/2006/relationships/slideLayout" Target="../slideLayouts/slideLayout35.xml"/><Relationship Id="rId31" Type="http://schemas.openxmlformats.org/officeDocument/2006/relationships/slideLayout" Target="../slideLayouts/slideLayout58.xml"/><Relationship Id="rId30" Type="http://schemas.openxmlformats.org/officeDocument/2006/relationships/slideLayout" Target="../slideLayouts/slideLayout57.xml"/><Relationship Id="rId33" Type="http://schemas.openxmlformats.org/officeDocument/2006/relationships/slideLayout" Target="../slideLayouts/slideLayout60.xml"/><Relationship Id="rId32" Type="http://schemas.openxmlformats.org/officeDocument/2006/relationships/slideLayout" Target="../slideLayouts/slideLayout59.xml"/><Relationship Id="rId35" Type="http://schemas.openxmlformats.org/officeDocument/2006/relationships/slideLayout" Target="../slideLayouts/slideLayout62.xml"/><Relationship Id="rId34" Type="http://schemas.openxmlformats.org/officeDocument/2006/relationships/slideLayout" Target="../slideLayouts/slideLayout61.xml"/><Relationship Id="rId37" Type="http://schemas.openxmlformats.org/officeDocument/2006/relationships/slideLayout" Target="../slideLayouts/slideLayout64.xml"/><Relationship Id="rId36" Type="http://schemas.openxmlformats.org/officeDocument/2006/relationships/slideLayout" Target="../slideLayouts/slideLayout63.xml"/><Relationship Id="rId39" Type="http://schemas.openxmlformats.org/officeDocument/2006/relationships/slideLayout" Target="../slideLayouts/slideLayout66.xml"/><Relationship Id="rId38" Type="http://schemas.openxmlformats.org/officeDocument/2006/relationships/slideLayout" Target="../slideLayouts/slideLayout65.xml"/><Relationship Id="rId20" Type="http://schemas.openxmlformats.org/officeDocument/2006/relationships/slideLayout" Target="../slideLayouts/slideLayout47.xml"/><Relationship Id="rId22" Type="http://schemas.openxmlformats.org/officeDocument/2006/relationships/slideLayout" Target="../slideLayouts/slideLayout49.xml"/><Relationship Id="rId21" Type="http://schemas.openxmlformats.org/officeDocument/2006/relationships/slideLayout" Target="../slideLayouts/slideLayout48.xml"/><Relationship Id="rId24" Type="http://schemas.openxmlformats.org/officeDocument/2006/relationships/slideLayout" Target="../slideLayouts/slideLayout51.xml"/><Relationship Id="rId23" Type="http://schemas.openxmlformats.org/officeDocument/2006/relationships/slideLayout" Target="../slideLayouts/slideLayout50.xml"/><Relationship Id="rId26" Type="http://schemas.openxmlformats.org/officeDocument/2006/relationships/slideLayout" Target="../slideLayouts/slideLayout53.xml"/><Relationship Id="rId25" Type="http://schemas.openxmlformats.org/officeDocument/2006/relationships/slideLayout" Target="../slideLayouts/slideLayout52.xml"/><Relationship Id="rId28" Type="http://schemas.openxmlformats.org/officeDocument/2006/relationships/slideLayout" Target="../slideLayouts/slideLayout55.xml"/><Relationship Id="rId27" Type="http://schemas.openxmlformats.org/officeDocument/2006/relationships/slideLayout" Target="../slideLayouts/slideLayout54.xml"/><Relationship Id="rId29" Type="http://schemas.openxmlformats.org/officeDocument/2006/relationships/slideLayout" Target="../slideLayouts/slideLayout56.xml"/><Relationship Id="rId11" Type="http://schemas.openxmlformats.org/officeDocument/2006/relationships/slideLayout" Target="../slideLayouts/slideLayout38.xml"/><Relationship Id="rId10" Type="http://schemas.openxmlformats.org/officeDocument/2006/relationships/slideLayout" Target="../slideLayouts/slideLayout37.xml"/><Relationship Id="rId13" Type="http://schemas.openxmlformats.org/officeDocument/2006/relationships/slideLayout" Target="../slideLayouts/slideLayout40.xml"/><Relationship Id="rId12" Type="http://schemas.openxmlformats.org/officeDocument/2006/relationships/slideLayout" Target="../slideLayouts/slideLayout39.xml"/><Relationship Id="rId15" Type="http://schemas.openxmlformats.org/officeDocument/2006/relationships/slideLayout" Target="../slideLayouts/slideLayout42.xml"/><Relationship Id="rId14" Type="http://schemas.openxmlformats.org/officeDocument/2006/relationships/slideLayout" Target="../slideLayouts/slideLayout41.xml"/><Relationship Id="rId17" Type="http://schemas.openxmlformats.org/officeDocument/2006/relationships/slideLayout" Target="../slideLayouts/slideLayout44.xml"/><Relationship Id="rId16" Type="http://schemas.openxmlformats.org/officeDocument/2006/relationships/slideLayout" Target="../slideLayouts/slideLayout43.xml"/><Relationship Id="rId19" Type="http://schemas.openxmlformats.org/officeDocument/2006/relationships/slideLayout" Target="../slideLayouts/slideLayout46.xml"/><Relationship Id="rId18" Type="http://schemas.openxmlformats.org/officeDocument/2006/relationships/slideLayout" Target="../slideLayouts/slideLayout4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13" name="Shape 113"/>
        <p:cNvGrpSpPr/>
        <p:nvPr/>
      </p:nvGrpSpPr>
      <p:grpSpPr>
        <a:xfrm>
          <a:off x="0" y="0"/>
          <a:ext cx="0" cy="0"/>
          <a:chOff x="0" y="0"/>
          <a:chExt cx="0" cy="0"/>
        </a:xfrm>
      </p:grpSpPr>
      <p:sp>
        <p:nvSpPr>
          <p:cNvPr id="114" name="Google Shape;114;p30"/>
          <p:cNvSpPr txBox="1"/>
          <p:nvPr>
            <p:ph type="title"/>
          </p:nvPr>
        </p:nvSpPr>
        <p:spPr>
          <a:xfrm>
            <a:off x="553650" y="201373"/>
            <a:ext cx="7886700" cy="974100"/>
          </a:xfrm>
          <a:prstGeom prst="rect">
            <a:avLst/>
          </a:prstGeom>
          <a:noFill/>
          <a:ln>
            <a:noFill/>
          </a:ln>
        </p:spPr>
        <p:txBody>
          <a:bodyPr anchorCtr="0" anchor="b" bIns="0" lIns="0" spcFirstLastPara="1" rIns="0" wrap="square" tIns="0">
            <a:noAutofit/>
          </a:bodyPr>
          <a:lstStyle>
            <a:lvl1pPr lvl="0" marR="0" rtl="0" algn="l">
              <a:lnSpc>
                <a:spcPct val="100000"/>
              </a:lnSpc>
              <a:spcBef>
                <a:spcPts val="0"/>
              </a:spcBef>
              <a:spcAft>
                <a:spcPts val="0"/>
              </a:spcAft>
              <a:buClr>
                <a:schemeClr val="dk1"/>
              </a:buClr>
              <a:buSzPts val="3200"/>
              <a:buFont typeface="Inter Tight Medium"/>
              <a:buNone/>
              <a:defRPr b="0" i="0" sz="3200" u="none" cap="none" strike="noStrike">
                <a:solidFill>
                  <a:schemeClr val="dk1"/>
                </a:solidFill>
                <a:latin typeface="Inter Tight Medium"/>
                <a:ea typeface="Inter Tight Medium"/>
                <a:cs typeface="Inter Tight Medium"/>
                <a:sym typeface="Inter Tight Medium"/>
              </a:defRPr>
            </a:lvl1pPr>
            <a:lvl2pPr lvl="1" marR="0" rtl="0" algn="l">
              <a:lnSpc>
                <a:spcPct val="110000"/>
              </a:lnSpc>
              <a:spcBef>
                <a:spcPts val="0"/>
              </a:spcBef>
              <a:spcAft>
                <a:spcPts val="0"/>
              </a:spcAft>
              <a:buClr>
                <a:srgbClr val="000000"/>
              </a:buClr>
              <a:buSzPts val="1100"/>
              <a:buFont typeface="Inter Tight ExtraBold"/>
              <a:buNone/>
              <a:defRPr b="0" i="0" sz="1400" u="none" cap="none" strike="noStrike">
                <a:solidFill>
                  <a:srgbClr val="000000"/>
                </a:solidFill>
                <a:latin typeface="Inter Tight ExtraBold"/>
                <a:ea typeface="Inter Tight ExtraBold"/>
                <a:cs typeface="Inter Tight ExtraBold"/>
                <a:sym typeface="Inter Tight ExtraBold"/>
              </a:defRPr>
            </a:lvl2pPr>
            <a:lvl3pPr lvl="2" marR="0" rtl="0" algn="l">
              <a:lnSpc>
                <a:spcPct val="110000"/>
              </a:lnSpc>
              <a:spcBef>
                <a:spcPts val="0"/>
              </a:spcBef>
              <a:spcAft>
                <a:spcPts val="0"/>
              </a:spcAft>
              <a:buClr>
                <a:srgbClr val="000000"/>
              </a:buClr>
              <a:buSzPts val="1100"/>
              <a:buFont typeface="Inter Tight ExtraBold"/>
              <a:buNone/>
              <a:defRPr b="0" i="0" sz="1400" u="none" cap="none" strike="noStrike">
                <a:solidFill>
                  <a:srgbClr val="000000"/>
                </a:solidFill>
                <a:latin typeface="Inter Tight ExtraBold"/>
                <a:ea typeface="Inter Tight ExtraBold"/>
                <a:cs typeface="Inter Tight ExtraBold"/>
                <a:sym typeface="Inter Tight ExtraBold"/>
              </a:defRPr>
            </a:lvl3pPr>
            <a:lvl4pPr lvl="3" marR="0" rtl="0" algn="l">
              <a:lnSpc>
                <a:spcPct val="110000"/>
              </a:lnSpc>
              <a:spcBef>
                <a:spcPts val="0"/>
              </a:spcBef>
              <a:spcAft>
                <a:spcPts val="0"/>
              </a:spcAft>
              <a:buClr>
                <a:srgbClr val="000000"/>
              </a:buClr>
              <a:buSzPts val="1100"/>
              <a:buFont typeface="Inter Tight ExtraBold"/>
              <a:buNone/>
              <a:defRPr b="0" i="0" sz="1400" u="none" cap="none" strike="noStrike">
                <a:solidFill>
                  <a:srgbClr val="000000"/>
                </a:solidFill>
                <a:latin typeface="Inter Tight ExtraBold"/>
                <a:ea typeface="Inter Tight ExtraBold"/>
                <a:cs typeface="Inter Tight ExtraBold"/>
                <a:sym typeface="Inter Tight ExtraBold"/>
              </a:defRPr>
            </a:lvl4pPr>
            <a:lvl5pPr lvl="4" marR="0" rtl="0" algn="l">
              <a:lnSpc>
                <a:spcPct val="110000"/>
              </a:lnSpc>
              <a:spcBef>
                <a:spcPts val="0"/>
              </a:spcBef>
              <a:spcAft>
                <a:spcPts val="0"/>
              </a:spcAft>
              <a:buClr>
                <a:srgbClr val="000000"/>
              </a:buClr>
              <a:buSzPts val="1100"/>
              <a:buFont typeface="Inter Tight ExtraBold"/>
              <a:buNone/>
              <a:defRPr b="0" i="0" sz="1400" u="none" cap="none" strike="noStrike">
                <a:solidFill>
                  <a:srgbClr val="000000"/>
                </a:solidFill>
                <a:latin typeface="Inter Tight ExtraBold"/>
                <a:ea typeface="Inter Tight ExtraBold"/>
                <a:cs typeface="Inter Tight ExtraBold"/>
                <a:sym typeface="Inter Tight ExtraBold"/>
              </a:defRPr>
            </a:lvl5pPr>
            <a:lvl6pPr lvl="5" marR="0" rtl="0" algn="l">
              <a:lnSpc>
                <a:spcPct val="110000"/>
              </a:lnSpc>
              <a:spcBef>
                <a:spcPts val="0"/>
              </a:spcBef>
              <a:spcAft>
                <a:spcPts val="0"/>
              </a:spcAft>
              <a:buClr>
                <a:srgbClr val="000000"/>
              </a:buClr>
              <a:buSzPts val="1100"/>
              <a:buFont typeface="Inter Tight ExtraBold"/>
              <a:buNone/>
              <a:defRPr b="0" i="0" sz="1400" u="none" cap="none" strike="noStrike">
                <a:solidFill>
                  <a:srgbClr val="000000"/>
                </a:solidFill>
                <a:latin typeface="Inter Tight ExtraBold"/>
                <a:ea typeface="Inter Tight ExtraBold"/>
                <a:cs typeface="Inter Tight ExtraBold"/>
                <a:sym typeface="Inter Tight ExtraBold"/>
              </a:defRPr>
            </a:lvl6pPr>
            <a:lvl7pPr lvl="6" marR="0" rtl="0" algn="l">
              <a:lnSpc>
                <a:spcPct val="110000"/>
              </a:lnSpc>
              <a:spcBef>
                <a:spcPts val="0"/>
              </a:spcBef>
              <a:spcAft>
                <a:spcPts val="0"/>
              </a:spcAft>
              <a:buClr>
                <a:srgbClr val="000000"/>
              </a:buClr>
              <a:buSzPts val="1100"/>
              <a:buFont typeface="Inter Tight ExtraBold"/>
              <a:buNone/>
              <a:defRPr b="0" i="0" sz="1400" u="none" cap="none" strike="noStrike">
                <a:solidFill>
                  <a:srgbClr val="000000"/>
                </a:solidFill>
                <a:latin typeface="Inter Tight ExtraBold"/>
                <a:ea typeface="Inter Tight ExtraBold"/>
                <a:cs typeface="Inter Tight ExtraBold"/>
                <a:sym typeface="Inter Tight ExtraBold"/>
              </a:defRPr>
            </a:lvl7pPr>
            <a:lvl8pPr lvl="7" marR="0" rtl="0" algn="l">
              <a:lnSpc>
                <a:spcPct val="110000"/>
              </a:lnSpc>
              <a:spcBef>
                <a:spcPts val="0"/>
              </a:spcBef>
              <a:spcAft>
                <a:spcPts val="0"/>
              </a:spcAft>
              <a:buClr>
                <a:srgbClr val="000000"/>
              </a:buClr>
              <a:buSzPts val="1100"/>
              <a:buFont typeface="Inter Tight ExtraBold"/>
              <a:buNone/>
              <a:defRPr b="0" i="0" sz="1400" u="none" cap="none" strike="noStrike">
                <a:solidFill>
                  <a:srgbClr val="000000"/>
                </a:solidFill>
                <a:latin typeface="Inter Tight ExtraBold"/>
                <a:ea typeface="Inter Tight ExtraBold"/>
                <a:cs typeface="Inter Tight ExtraBold"/>
                <a:sym typeface="Inter Tight ExtraBold"/>
              </a:defRPr>
            </a:lvl8pPr>
            <a:lvl9pPr lvl="8" marR="0" rtl="0" algn="l">
              <a:lnSpc>
                <a:spcPct val="110000"/>
              </a:lnSpc>
              <a:spcBef>
                <a:spcPts val="0"/>
              </a:spcBef>
              <a:spcAft>
                <a:spcPts val="0"/>
              </a:spcAft>
              <a:buClr>
                <a:srgbClr val="000000"/>
              </a:buClr>
              <a:buSzPts val="1100"/>
              <a:buFont typeface="Inter Tight ExtraBold"/>
              <a:buNone/>
              <a:defRPr b="0" i="0" sz="1400" u="none" cap="none" strike="noStrike">
                <a:solidFill>
                  <a:srgbClr val="000000"/>
                </a:solidFill>
                <a:latin typeface="Inter Tight ExtraBold"/>
                <a:ea typeface="Inter Tight ExtraBold"/>
                <a:cs typeface="Inter Tight ExtraBold"/>
                <a:sym typeface="Inter Tight ExtraBold"/>
              </a:defRPr>
            </a:lvl9pPr>
          </a:lstStyle>
          <a:p/>
        </p:txBody>
      </p:sp>
      <p:sp>
        <p:nvSpPr>
          <p:cNvPr id="115" name="Google Shape;115;p30"/>
          <p:cNvSpPr txBox="1"/>
          <p:nvPr>
            <p:ph idx="1" type="body"/>
          </p:nvPr>
        </p:nvSpPr>
        <p:spPr>
          <a:xfrm>
            <a:off x="552450" y="1373981"/>
            <a:ext cx="7886700" cy="3105300"/>
          </a:xfrm>
          <a:prstGeom prst="rect">
            <a:avLst/>
          </a:prstGeom>
          <a:noFill/>
          <a:ln>
            <a:noFill/>
          </a:ln>
        </p:spPr>
        <p:txBody>
          <a:bodyPr anchorCtr="0" anchor="t" bIns="0" lIns="0" spcFirstLastPara="1" rIns="0" wrap="square" tIns="0">
            <a:noAutofit/>
          </a:bodyPr>
          <a:lstStyle>
            <a:lvl1pPr indent="-342900" lvl="0" marL="457200" marR="0" rtl="0" algn="l">
              <a:lnSpc>
                <a:spcPct val="110000"/>
              </a:lnSpc>
              <a:spcBef>
                <a:spcPts val="600"/>
              </a:spcBef>
              <a:spcAft>
                <a:spcPts val="0"/>
              </a:spcAft>
              <a:buClr>
                <a:schemeClr val="dk1"/>
              </a:buClr>
              <a:buSzPts val="1800"/>
              <a:buFont typeface="Inter Tight Medium"/>
              <a:buChar char="•"/>
              <a:defRPr b="0" i="0" sz="1800" u="none" cap="none" strike="noStrike">
                <a:solidFill>
                  <a:schemeClr val="dk1"/>
                </a:solidFill>
                <a:latin typeface="Inter Tight Medium"/>
                <a:ea typeface="Inter Tight Medium"/>
                <a:cs typeface="Inter Tight Medium"/>
                <a:sym typeface="Inter Tight Medium"/>
              </a:defRPr>
            </a:lvl1pPr>
            <a:lvl2pPr indent="-317500" lvl="1" marL="914400" marR="0" rtl="0" algn="l">
              <a:lnSpc>
                <a:spcPct val="110000"/>
              </a:lnSpc>
              <a:spcBef>
                <a:spcPts val="1200"/>
              </a:spcBef>
              <a:spcAft>
                <a:spcPts val="0"/>
              </a:spcAft>
              <a:buClr>
                <a:schemeClr val="dk1"/>
              </a:buClr>
              <a:buSzPts val="1400"/>
              <a:buFont typeface="Inter Tight Medium"/>
              <a:buChar char="•"/>
              <a:defRPr b="0" i="0" sz="1400" u="none" cap="none" strike="noStrike">
                <a:solidFill>
                  <a:schemeClr val="dk1"/>
                </a:solidFill>
                <a:latin typeface="Inter Tight Medium"/>
                <a:ea typeface="Inter Tight Medium"/>
                <a:cs typeface="Inter Tight Medium"/>
                <a:sym typeface="Inter Tight Medium"/>
              </a:defRPr>
            </a:lvl2pPr>
            <a:lvl3pPr indent="-342900" lvl="2" marL="1371600" marR="0" rtl="0" algn="l">
              <a:lnSpc>
                <a:spcPct val="110000"/>
              </a:lnSpc>
              <a:spcBef>
                <a:spcPts val="1200"/>
              </a:spcBef>
              <a:spcAft>
                <a:spcPts val="0"/>
              </a:spcAft>
              <a:buClr>
                <a:schemeClr val="dk1"/>
              </a:buClr>
              <a:buSzPts val="1800"/>
              <a:buFont typeface="Inter Tight Medium"/>
              <a:buChar char="•"/>
              <a:defRPr b="0" i="0" sz="1800" u="none" cap="none" strike="noStrike">
                <a:solidFill>
                  <a:schemeClr val="dk1"/>
                </a:solidFill>
                <a:latin typeface="Inter Tight Medium"/>
                <a:ea typeface="Inter Tight Medium"/>
                <a:cs typeface="Inter Tight Medium"/>
                <a:sym typeface="Inter Tight Medium"/>
              </a:defRPr>
            </a:lvl3pPr>
            <a:lvl4pPr indent="-342900" lvl="3" marL="1828800" marR="0" rtl="0" algn="l">
              <a:lnSpc>
                <a:spcPct val="114000"/>
              </a:lnSpc>
              <a:spcBef>
                <a:spcPts val="1200"/>
              </a:spcBef>
              <a:spcAft>
                <a:spcPts val="0"/>
              </a:spcAft>
              <a:buClr>
                <a:schemeClr val="dk1"/>
              </a:buClr>
              <a:buSzPts val="1800"/>
              <a:buFont typeface="Inter Tight Medium"/>
              <a:buChar char="•"/>
              <a:defRPr b="0" i="0" sz="1800" u="none" cap="none" strike="noStrike">
                <a:solidFill>
                  <a:schemeClr val="dk1"/>
                </a:solidFill>
                <a:latin typeface="Inter Tight Medium"/>
                <a:ea typeface="Inter Tight Medium"/>
                <a:cs typeface="Inter Tight Medium"/>
                <a:sym typeface="Inter Tight Medium"/>
              </a:defRPr>
            </a:lvl4pPr>
            <a:lvl5pPr indent="-342900" lvl="4" marL="2286000" marR="0" rtl="0" algn="l">
              <a:lnSpc>
                <a:spcPct val="114000"/>
              </a:lnSpc>
              <a:spcBef>
                <a:spcPts val="200"/>
              </a:spcBef>
              <a:spcAft>
                <a:spcPts val="0"/>
              </a:spcAft>
              <a:buClr>
                <a:schemeClr val="dk1"/>
              </a:buClr>
              <a:buSzPts val="1800"/>
              <a:buFont typeface="Inter Tight Medium"/>
              <a:buChar char="•"/>
              <a:defRPr b="0" i="0" sz="1800" u="none" cap="none" strike="noStrike">
                <a:solidFill>
                  <a:schemeClr val="dk1"/>
                </a:solidFill>
                <a:latin typeface="Inter Tight Medium"/>
                <a:ea typeface="Inter Tight Medium"/>
                <a:cs typeface="Inter Tight Medium"/>
                <a:sym typeface="Inter Tight Medium"/>
              </a:defRPr>
            </a:lvl5pPr>
            <a:lvl6pPr indent="-342900" lvl="5" marL="2743200" marR="0" rtl="0" algn="l">
              <a:lnSpc>
                <a:spcPct val="90000"/>
              </a:lnSpc>
              <a:spcBef>
                <a:spcPts val="400"/>
              </a:spcBef>
              <a:spcAft>
                <a:spcPts val="0"/>
              </a:spcAft>
              <a:buClr>
                <a:schemeClr val="dk1"/>
              </a:buClr>
              <a:buSzPts val="1800"/>
              <a:buFont typeface="Inter Tight Medium"/>
              <a:buChar char="•"/>
              <a:defRPr b="0" i="0" sz="1800" u="none" cap="none" strike="noStrike">
                <a:solidFill>
                  <a:schemeClr val="dk1"/>
                </a:solidFill>
                <a:latin typeface="Inter Tight Medium"/>
                <a:ea typeface="Inter Tight Medium"/>
                <a:cs typeface="Inter Tight Medium"/>
                <a:sym typeface="Inter Tight Medium"/>
              </a:defRPr>
            </a:lvl6pPr>
            <a:lvl7pPr indent="-342900" lvl="6" marL="3200400" marR="0" rtl="0" algn="l">
              <a:lnSpc>
                <a:spcPct val="90000"/>
              </a:lnSpc>
              <a:spcBef>
                <a:spcPts val="400"/>
              </a:spcBef>
              <a:spcAft>
                <a:spcPts val="0"/>
              </a:spcAft>
              <a:buClr>
                <a:schemeClr val="dk1"/>
              </a:buClr>
              <a:buSzPts val="1800"/>
              <a:buFont typeface="Inter Tight Medium"/>
              <a:buChar char="•"/>
              <a:defRPr b="0" i="0" sz="1800" u="none" cap="none" strike="noStrike">
                <a:solidFill>
                  <a:schemeClr val="dk1"/>
                </a:solidFill>
                <a:latin typeface="Inter Tight Medium"/>
                <a:ea typeface="Inter Tight Medium"/>
                <a:cs typeface="Inter Tight Medium"/>
                <a:sym typeface="Inter Tight Medium"/>
              </a:defRPr>
            </a:lvl7pPr>
            <a:lvl8pPr indent="-342900" lvl="7" marL="3657600" marR="0" rtl="0" algn="l">
              <a:lnSpc>
                <a:spcPct val="90000"/>
              </a:lnSpc>
              <a:spcBef>
                <a:spcPts val="400"/>
              </a:spcBef>
              <a:spcAft>
                <a:spcPts val="0"/>
              </a:spcAft>
              <a:buClr>
                <a:schemeClr val="dk1"/>
              </a:buClr>
              <a:buSzPts val="1800"/>
              <a:buFont typeface="Inter Tight Medium"/>
              <a:buChar char="•"/>
              <a:defRPr b="0" i="0" sz="1800" u="none" cap="none" strike="noStrike">
                <a:solidFill>
                  <a:schemeClr val="dk1"/>
                </a:solidFill>
                <a:latin typeface="Inter Tight Medium"/>
                <a:ea typeface="Inter Tight Medium"/>
                <a:cs typeface="Inter Tight Medium"/>
                <a:sym typeface="Inter Tight Medium"/>
              </a:defRPr>
            </a:lvl8pPr>
            <a:lvl9pPr indent="-342900" lvl="8" marL="4114800" marR="0" rtl="0" algn="l">
              <a:lnSpc>
                <a:spcPct val="90000"/>
              </a:lnSpc>
              <a:spcBef>
                <a:spcPts val="400"/>
              </a:spcBef>
              <a:spcAft>
                <a:spcPts val="0"/>
              </a:spcAft>
              <a:buClr>
                <a:schemeClr val="dk1"/>
              </a:buClr>
              <a:buSzPts val="1800"/>
              <a:buFont typeface="Inter Tight Medium"/>
              <a:buChar char="•"/>
              <a:defRPr b="0" i="0" sz="1800" u="none" cap="none" strike="noStrike">
                <a:solidFill>
                  <a:schemeClr val="dk1"/>
                </a:solidFill>
                <a:latin typeface="Inter Tight Medium"/>
                <a:ea typeface="Inter Tight Medium"/>
                <a:cs typeface="Inter Tight Medium"/>
                <a:sym typeface="Inter Tight Medium"/>
              </a:defRPr>
            </a:lvl9pPr>
          </a:lstStyle>
          <a:p/>
        </p:txBody>
      </p:sp>
    </p:spTree>
  </p:cSld>
  <p:clrMap accent1="accent1" accent2="accent2" accent3="accent3" accent4="accent4" accent5="accent5" accent6="accent6" bg1="lt1" bg2="dk2" tx1="dk1" tx2="lt2" folHlink="folHlink" hlink="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 id="2147483704" r:id="rId30"/>
    <p:sldLayoutId id="2147483705" r:id="rId31"/>
    <p:sldLayoutId id="2147483706" r:id="rId32"/>
    <p:sldLayoutId id="2147483707" r:id="rId33"/>
    <p:sldLayoutId id="2147483708" r:id="rId34"/>
    <p:sldLayoutId id="2147483709" r:id="rId35"/>
    <p:sldLayoutId id="2147483710" r:id="rId36"/>
    <p:sldLayoutId id="2147483711" r:id="rId37"/>
    <p:sldLayoutId id="2147483712" r:id="rId38"/>
    <p:sldLayoutId id="2147483713" r:id="rId39"/>
    <p:sldLayoutId id="2147483714" r:id="rId40"/>
    <p:sldLayoutId id="2147483715" r:id="rId41"/>
    <p:sldLayoutId id="2147483716" r:id="rId42"/>
    <p:sldLayoutId id="2147483717" r:id="rId43"/>
    <p:sldLayoutId id="2147483718" r:id="rId44"/>
    <p:sldLayoutId id="2147483719" r:id="rId45"/>
    <p:sldLayoutId id="2147483720" r:id="rId46"/>
    <p:sldLayoutId id="2147483721" r:id="rId47"/>
    <p:sldLayoutId id="2147483722" r:id="rId4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guide id="3" pos="362">
          <p15:clr>
            <a:srgbClr val="F26B43"/>
          </p15:clr>
        </p15:guide>
        <p15:guide id="4" pos="5398">
          <p15:clr>
            <a:srgbClr val="F26B43"/>
          </p15:clr>
        </p15:guide>
        <p15:guide id="5" orient="horz" pos="769">
          <p15:clr>
            <a:srgbClr val="F26B43"/>
          </p15:clr>
        </p15:guide>
        <p15:guide id="6" orient="horz" pos="2835">
          <p15:clr>
            <a:srgbClr val="F26B43"/>
          </p15:clr>
        </p15:guide>
        <p15:guide id="7" orient="horz" pos="369">
          <p15:clr>
            <a:srgbClr val="F26B43"/>
          </p15:clr>
        </p15:guide>
        <p15:guide id="8" pos="1638">
          <p15:clr>
            <a:srgbClr val="E46962"/>
          </p15:clr>
        </p15:guide>
        <p15:guide id="9" pos="4221">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comments" Target="../comments/commen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1.xml"/><Relationship Id="rId3"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2.xml"/><Relationship Id="rId3" Type="http://schemas.openxmlformats.org/officeDocument/2006/relationships/image" Target="../media/image3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 Id="rId3" Type="http://schemas.openxmlformats.org/officeDocument/2006/relationships/image" Target="../media/image29.png"/><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3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 Id="rId3" Type="http://schemas.openxmlformats.org/officeDocument/2006/relationships/comments" Target="../comments/comment1.xml"/><Relationship Id="rId4" Type="http://schemas.openxmlformats.org/officeDocument/2006/relationships/image" Target="../media/image3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2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79"/>
          <p:cNvSpPr txBox="1"/>
          <p:nvPr/>
        </p:nvSpPr>
        <p:spPr>
          <a:xfrm>
            <a:off x="2368700" y="3381275"/>
            <a:ext cx="4263000" cy="585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600"/>
              <a:buFont typeface="Arial"/>
              <a:buNone/>
            </a:pPr>
            <a:r>
              <a:rPr b="1" i="0" lang="zh-CN" sz="2600" u="none" cap="none" strike="noStrike">
                <a:solidFill>
                  <a:srgbClr val="000000"/>
                </a:solidFill>
                <a:latin typeface="Arial"/>
                <a:ea typeface="Arial"/>
                <a:cs typeface="Arial"/>
                <a:sym typeface="Arial"/>
              </a:rPr>
              <a:t>Sui Course 2023 / Part 2-</a:t>
            </a:r>
            <a:r>
              <a:rPr b="1" lang="zh-CN" sz="2600"/>
              <a:t>2</a:t>
            </a:r>
            <a:endParaRPr b="1" i="0" sz="2600" u="none" cap="none" strike="noStrik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88"/>
          <p:cNvSpPr txBox="1"/>
          <p:nvPr/>
        </p:nvSpPr>
        <p:spPr>
          <a:xfrm>
            <a:off x="440867" y="359343"/>
            <a:ext cx="7770600" cy="437100"/>
          </a:xfrm>
          <a:prstGeom prst="rect">
            <a:avLst/>
          </a:prstGeom>
          <a:noFill/>
          <a:ln>
            <a:noFill/>
          </a:ln>
        </p:spPr>
        <p:txBody>
          <a:bodyPr anchorCtr="0" anchor="b" bIns="0" lIns="0" spcFirstLastPara="1" rIns="0" wrap="square" tIns="0">
            <a:noAutofit/>
          </a:bodyPr>
          <a:lstStyle/>
          <a:p>
            <a:pPr indent="0" lvl="0" marL="0" marR="0" rtl="0" algn="l">
              <a:lnSpc>
                <a:spcPct val="90000"/>
              </a:lnSpc>
              <a:spcBef>
                <a:spcPts val="0"/>
              </a:spcBef>
              <a:spcAft>
                <a:spcPts val="0"/>
              </a:spcAft>
              <a:buNone/>
            </a:pPr>
            <a:r>
              <a:rPr b="1" i="0" lang="zh-CN" sz="3200" u="none" cap="none" strike="noStrike">
                <a:solidFill>
                  <a:srgbClr val="000000"/>
                </a:solidFill>
                <a:latin typeface="Arial"/>
                <a:ea typeface="Arial"/>
                <a:cs typeface="Arial"/>
                <a:sym typeface="Arial"/>
              </a:rPr>
              <a:t>Object Deletion</a:t>
            </a:r>
            <a:endParaRPr b="1" i="0" sz="3200" u="none" cap="none" strike="noStrike">
              <a:solidFill>
                <a:schemeClr val="dk1"/>
              </a:solidFill>
              <a:latin typeface="Inter Tight Medium"/>
              <a:ea typeface="Inter Tight Medium"/>
              <a:cs typeface="Inter Tight Medium"/>
              <a:sym typeface="Inter Tight Medium"/>
            </a:endParaRPr>
          </a:p>
        </p:txBody>
      </p:sp>
      <p:sp>
        <p:nvSpPr>
          <p:cNvPr id="375" name="Google Shape;375;p88"/>
          <p:cNvSpPr/>
          <p:nvPr/>
        </p:nvSpPr>
        <p:spPr>
          <a:xfrm>
            <a:off x="833717" y="1320146"/>
            <a:ext cx="6750424" cy="83099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Arial"/>
                <a:ea typeface="Arial"/>
                <a:cs typeface="Arial"/>
                <a:sym typeface="Arial"/>
              </a:rPr>
              <a:t>Object deletion in sui move is an essential technique that aids in </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zh-CN" sz="1600" u="none" cap="none" strike="noStrike">
                <a:solidFill>
                  <a:srgbClr val="000000"/>
                </a:solidFill>
                <a:latin typeface="Arial"/>
                <a:ea typeface="Arial"/>
                <a:cs typeface="Arial"/>
                <a:sym typeface="Arial"/>
              </a:rPr>
              <a:t>effective </a:t>
            </a:r>
            <a:r>
              <a:rPr lang="zh-CN" sz="1600"/>
              <a:t>storage</a:t>
            </a:r>
            <a:r>
              <a:rPr b="0" i="0" lang="zh-CN" sz="1600" u="none" cap="none" strike="noStrike">
                <a:solidFill>
                  <a:srgbClr val="000000"/>
                </a:solidFill>
                <a:latin typeface="Arial"/>
                <a:ea typeface="Arial"/>
                <a:cs typeface="Arial"/>
                <a:sym typeface="Arial"/>
              </a:rPr>
              <a:t> management and is a critical aspect of maintaining the integrity and efficiency of your blockchain applications</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0" name="Shape 380"/>
        <p:cNvGrpSpPr/>
        <p:nvPr/>
      </p:nvGrpSpPr>
      <p:grpSpPr>
        <a:xfrm>
          <a:off x="0" y="0"/>
          <a:ext cx="0" cy="0"/>
          <a:chOff x="0" y="0"/>
          <a:chExt cx="0" cy="0"/>
        </a:xfrm>
      </p:grpSpPr>
      <p:sp>
        <p:nvSpPr>
          <p:cNvPr id="381" name="Google Shape;381;p89"/>
          <p:cNvSpPr txBox="1"/>
          <p:nvPr/>
        </p:nvSpPr>
        <p:spPr>
          <a:xfrm>
            <a:off x="440867" y="359343"/>
            <a:ext cx="7770600" cy="437100"/>
          </a:xfrm>
          <a:prstGeom prst="rect">
            <a:avLst/>
          </a:prstGeom>
          <a:noFill/>
          <a:ln>
            <a:noFill/>
          </a:ln>
        </p:spPr>
        <p:txBody>
          <a:bodyPr anchorCtr="0" anchor="b" bIns="0" lIns="0" spcFirstLastPara="1" rIns="0" wrap="square" tIns="0">
            <a:noAutofit/>
          </a:bodyPr>
          <a:lstStyle/>
          <a:p>
            <a:pPr indent="0" lvl="0" marL="0" marR="0" rtl="0" algn="l">
              <a:lnSpc>
                <a:spcPct val="90000"/>
              </a:lnSpc>
              <a:spcBef>
                <a:spcPts val="0"/>
              </a:spcBef>
              <a:spcAft>
                <a:spcPts val="0"/>
              </a:spcAft>
              <a:buNone/>
            </a:pPr>
            <a:r>
              <a:rPr b="1" i="0" lang="zh-CN" sz="3200" u="none" cap="none" strike="noStrike">
                <a:solidFill>
                  <a:srgbClr val="000000"/>
                </a:solidFill>
                <a:latin typeface="Arial"/>
                <a:ea typeface="Arial"/>
                <a:cs typeface="Arial"/>
                <a:sym typeface="Arial"/>
              </a:rPr>
              <a:t>Struct Unpacking</a:t>
            </a:r>
            <a:endParaRPr b="1" i="0" sz="3200" u="none" cap="none" strike="noStrike">
              <a:solidFill>
                <a:schemeClr val="dk1"/>
              </a:solidFill>
              <a:latin typeface="Inter Tight Medium"/>
              <a:ea typeface="Inter Tight Medium"/>
              <a:cs typeface="Inter Tight Medium"/>
              <a:sym typeface="Inter Tight Medium"/>
            </a:endParaRPr>
          </a:p>
        </p:txBody>
      </p:sp>
      <p:sp>
        <p:nvSpPr>
          <p:cNvPr id="382" name="Google Shape;382;p89"/>
          <p:cNvSpPr/>
          <p:nvPr/>
        </p:nvSpPr>
        <p:spPr>
          <a:xfrm>
            <a:off x="833717" y="1320146"/>
            <a:ext cx="6750424" cy="83099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zh-CN" sz="1600" u="none" cap="none" strike="noStrike">
                <a:solidFill>
                  <a:srgbClr val="000000"/>
                </a:solidFill>
                <a:latin typeface="Arial"/>
                <a:ea typeface="Arial"/>
                <a:cs typeface="Arial"/>
                <a:sym typeface="Arial"/>
              </a:rPr>
              <a:t>Struct unpacking in sui move is a crucial technique that allows for effective data manipulation, and is especially important when handling object deletion.</a:t>
            </a:r>
            <a:endParaRPr b="0" i="0" sz="1600" u="none" cap="none" strike="noStrike">
              <a:solidFill>
                <a:srgbClr val="000000"/>
              </a:solidFill>
              <a:latin typeface="Arial"/>
              <a:ea typeface="Arial"/>
              <a:cs typeface="Arial"/>
              <a:sym typeface="Arial"/>
            </a:endParaRPr>
          </a:p>
        </p:txBody>
      </p:sp>
      <p:pic>
        <p:nvPicPr>
          <p:cNvPr id="383" name="Google Shape;383;p89"/>
          <p:cNvPicPr preferRelativeResize="0"/>
          <p:nvPr/>
        </p:nvPicPr>
        <p:blipFill rotWithShape="1">
          <a:blip r:embed="rId3">
            <a:alphaModFix/>
          </a:blip>
          <a:srcRect b="0" l="0" r="0" t="0"/>
          <a:stretch/>
        </p:blipFill>
        <p:spPr>
          <a:xfrm>
            <a:off x="742278" y="2331832"/>
            <a:ext cx="7006590" cy="156591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8" name="Shape 388"/>
        <p:cNvGrpSpPr/>
        <p:nvPr/>
      </p:nvGrpSpPr>
      <p:grpSpPr>
        <a:xfrm>
          <a:off x="0" y="0"/>
          <a:ext cx="0" cy="0"/>
          <a:chOff x="0" y="0"/>
          <a:chExt cx="0" cy="0"/>
        </a:xfrm>
      </p:grpSpPr>
      <p:sp>
        <p:nvSpPr>
          <p:cNvPr id="389" name="Google Shape;389;p90"/>
          <p:cNvSpPr txBox="1"/>
          <p:nvPr/>
        </p:nvSpPr>
        <p:spPr>
          <a:xfrm>
            <a:off x="440867" y="359343"/>
            <a:ext cx="7770600" cy="437100"/>
          </a:xfrm>
          <a:prstGeom prst="rect">
            <a:avLst/>
          </a:prstGeom>
          <a:noFill/>
          <a:ln>
            <a:noFill/>
          </a:ln>
        </p:spPr>
        <p:txBody>
          <a:bodyPr anchorCtr="0" anchor="b" bIns="0" lIns="0" spcFirstLastPara="1" rIns="0" wrap="square" tIns="0">
            <a:noAutofit/>
          </a:bodyPr>
          <a:lstStyle/>
          <a:p>
            <a:pPr indent="0" lvl="0" marL="0" marR="0" rtl="0" algn="l">
              <a:lnSpc>
                <a:spcPct val="90000"/>
              </a:lnSpc>
              <a:spcBef>
                <a:spcPts val="0"/>
              </a:spcBef>
              <a:spcAft>
                <a:spcPts val="0"/>
              </a:spcAft>
              <a:buNone/>
            </a:pPr>
            <a:r>
              <a:rPr b="1" i="0" lang="zh-CN" sz="3200" u="none" cap="none" strike="noStrike">
                <a:solidFill>
                  <a:schemeClr val="dk1"/>
                </a:solidFill>
                <a:latin typeface="Inter Tight Medium"/>
                <a:ea typeface="Inter Tight Medium"/>
                <a:cs typeface="Inter Tight Medium"/>
                <a:sym typeface="Inter Tight Medium"/>
              </a:rPr>
              <a:t>Example</a:t>
            </a:r>
            <a:endParaRPr b="1" i="0" sz="3200" u="none" cap="none" strike="noStrike">
              <a:solidFill>
                <a:schemeClr val="dk1"/>
              </a:solidFill>
              <a:latin typeface="Inter Tight Medium"/>
              <a:ea typeface="Inter Tight Medium"/>
              <a:cs typeface="Inter Tight Medium"/>
              <a:sym typeface="Inter Tight Medium"/>
            </a:endParaRPr>
          </a:p>
        </p:txBody>
      </p:sp>
      <p:pic>
        <p:nvPicPr>
          <p:cNvPr id="390" name="Google Shape;390;p90"/>
          <p:cNvPicPr preferRelativeResize="0"/>
          <p:nvPr/>
        </p:nvPicPr>
        <p:blipFill rotWithShape="1">
          <a:blip r:embed="rId3">
            <a:alphaModFix/>
          </a:blip>
          <a:srcRect b="0" l="0" r="0" t="0"/>
          <a:stretch/>
        </p:blipFill>
        <p:spPr>
          <a:xfrm>
            <a:off x="828340" y="1168773"/>
            <a:ext cx="6703695" cy="155448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80"/>
          <p:cNvSpPr txBox="1"/>
          <p:nvPr>
            <p:ph type="ctrTitle"/>
          </p:nvPr>
        </p:nvSpPr>
        <p:spPr>
          <a:xfrm>
            <a:off x="657000" y="2100150"/>
            <a:ext cx="7830000" cy="700200"/>
          </a:xfrm>
          <a:prstGeom prst="rect">
            <a:avLst/>
          </a:prstGeom>
          <a:noFill/>
          <a:ln>
            <a:noFill/>
          </a:ln>
        </p:spPr>
        <p:txBody>
          <a:bodyPr anchorCtr="0" anchor="b" bIns="0" lIns="0" spcFirstLastPara="1" rIns="0" wrap="square" tIns="0">
            <a:noAutofit/>
          </a:bodyPr>
          <a:lstStyle/>
          <a:p>
            <a:pPr indent="0" lvl="0" marL="0" rtl="0" algn="l">
              <a:lnSpc>
                <a:spcPct val="85000"/>
              </a:lnSpc>
              <a:spcBef>
                <a:spcPts val="0"/>
              </a:spcBef>
              <a:spcAft>
                <a:spcPts val="0"/>
              </a:spcAft>
              <a:buClr>
                <a:srgbClr val="000000"/>
              </a:buClr>
              <a:buSzPts val="1100"/>
              <a:buNone/>
            </a:pPr>
            <a:r>
              <a:rPr lang="zh-CN" sz="4800"/>
              <a:t>Parameter Passing and Object Deletion</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81"/>
          <p:cNvSpPr txBox="1"/>
          <p:nvPr>
            <p:ph type="ctrTitle"/>
          </p:nvPr>
        </p:nvSpPr>
        <p:spPr>
          <a:xfrm>
            <a:off x="1046475" y="1157600"/>
            <a:ext cx="3108900" cy="790800"/>
          </a:xfrm>
          <a:prstGeom prst="rect">
            <a:avLst/>
          </a:prstGeom>
          <a:noFill/>
          <a:ln>
            <a:noFill/>
          </a:ln>
        </p:spPr>
        <p:txBody>
          <a:bodyPr anchorCtr="0" anchor="b" bIns="0" lIns="0" spcFirstLastPara="1" rIns="0" wrap="square" tIns="0">
            <a:noAutofit/>
          </a:bodyPr>
          <a:lstStyle/>
          <a:p>
            <a:pPr indent="0" lvl="0" marL="0" rtl="0" algn="l">
              <a:lnSpc>
                <a:spcPct val="85000"/>
              </a:lnSpc>
              <a:spcBef>
                <a:spcPts val="0"/>
              </a:spcBef>
              <a:spcAft>
                <a:spcPts val="0"/>
              </a:spcAft>
              <a:buSzPts val="6000"/>
              <a:buNone/>
            </a:pPr>
            <a:r>
              <a:rPr lang="zh-CN"/>
              <a:t>Agenda</a:t>
            </a:r>
            <a:endParaRPr sz="6800"/>
          </a:p>
        </p:txBody>
      </p:sp>
      <p:sp>
        <p:nvSpPr>
          <p:cNvPr id="314" name="Google Shape;314;p81"/>
          <p:cNvSpPr txBox="1"/>
          <p:nvPr>
            <p:ph idx="4294967295" type="body"/>
          </p:nvPr>
        </p:nvSpPr>
        <p:spPr>
          <a:xfrm>
            <a:off x="3972850" y="1270650"/>
            <a:ext cx="4109700" cy="2600700"/>
          </a:xfrm>
          <a:prstGeom prst="rect">
            <a:avLst/>
          </a:prstGeom>
          <a:noFill/>
          <a:ln>
            <a:noFill/>
          </a:ln>
        </p:spPr>
        <p:txBody>
          <a:bodyPr anchorCtr="0" anchor="t" bIns="91425" lIns="91425" spcFirstLastPara="1" rIns="91425" wrap="square" tIns="91425">
            <a:normAutofit/>
          </a:bodyPr>
          <a:lstStyle/>
          <a:p>
            <a:pPr indent="-342900" lvl="0" marL="457200" rtl="0" algn="l">
              <a:lnSpc>
                <a:spcPct val="125000"/>
              </a:lnSpc>
              <a:spcBef>
                <a:spcPts val="0"/>
              </a:spcBef>
              <a:spcAft>
                <a:spcPts val="0"/>
              </a:spcAft>
              <a:buClr>
                <a:schemeClr val="lt1"/>
              </a:buClr>
              <a:buSzPts val="1800"/>
              <a:buChar char="●"/>
            </a:pPr>
            <a:r>
              <a:rPr lang="zh-CN">
                <a:solidFill>
                  <a:schemeClr val="lt1"/>
                </a:solidFill>
              </a:rPr>
              <a:t>Parameter Passing </a:t>
            </a:r>
            <a:endParaRPr>
              <a:solidFill>
                <a:schemeClr val="lt1"/>
              </a:solidFill>
            </a:endParaRPr>
          </a:p>
          <a:p>
            <a:pPr indent="-342900" lvl="0" marL="457200" rtl="0" algn="l">
              <a:lnSpc>
                <a:spcPct val="115000"/>
              </a:lnSpc>
              <a:spcBef>
                <a:spcPts val="0"/>
              </a:spcBef>
              <a:spcAft>
                <a:spcPts val="0"/>
              </a:spcAft>
              <a:buClr>
                <a:schemeClr val="lt1"/>
              </a:buClr>
              <a:buSzPts val="1800"/>
              <a:buChar char="●"/>
            </a:pPr>
            <a:r>
              <a:rPr lang="zh-CN">
                <a:solidFill>
                  <a:schemeClr val="lt1"/>
                </a:solidFill>
              </a:rPr>
              <a:t>Object Deletion and Struct Unpacking</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82"/>
          <p:cNvSpPr txBox="1"/>
          <p:nvPr>
            <p:ph type="ctrTitle"/>
          </p:nvPr>
        </p:nvSpPr>
        <p:spPr>
          <a:xfrm>
            <a:off x="1184700" y="1725925"/>
            <a:ext cx="6774600" cy="1563600"/>
          </a:xfrm>
          <a:prstGeom prst="rect">
            <a:avLst/>
          </a:prstGeom>
          <a:noFill/>
          <a:ln>
            <a:noFill/>
          </a:ln>
        </p:spPr>
        <p:txBody>
          <a:bodyPr anchorCtr="0" anchor="ctr" bIns="0" lIns="0" spcFirstLastPara="1" rIns="0" wrap="square" tIns="0">
            <a:noAutofit/>
          </a:bodyPr>
          <a:lstStyle/>
          <a:p>
            <a:pPr indent="0" lvl="0" marL="0" rtl="0" algn="ctr">
              <a:lnSpc>
                <a:spcPct val="125000"/>
              </a:lnSpc>
              <a:spcBef>
                <a:spcPts val="0"/>
              </a:spcBef>
              <a:spcAft>
                <a:spcPts val="0"/>
              </a:spcAft>
              <a:buSzPts val="4800"/>
              <a:buNone/>
            </a:pPr>
            <a:r>
              <a:rPr lang="zh-CN"/>
              <a:t>Parameter Passing </a:t>
            </a:r>
            <a:br>
              <a:rPr lang="zh-CN"/>
            </a:b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5" name="Shape 325"/>
        <p:cNvGrpSpPr/>
        <p:nvPr/>
      </p:nvGrpSpPr>
      <p:grpSpPr>
        <a:xfrm>
          <a:off x="0" y="0"/>
          <a:ext cx="0" cy="0"/>
          <a:chOff x="0" y="0"/>
          <a:chExt cx="0" cy="0"/>
        </a:xfrm>
      </p:grpSpPr>
      <p:sp>
        <p:nvSpPr>
          <p:cNvPr id="326" name="Google Shape;326;p83"/>
          <p:cNvSpPr/>
          <p:nvPr/>
        </p:nvSpPr>
        <p:spPr>
          <a:xfrm>
            <a:off x="1464712" y="3313355"/>
            <a:ext cx="2117586" cy="1095034"/>
          </a:xfrm>
          <a:prstGeom prst="roundRect">
            <a:avLst>
              <a:gd fmla="val 16667" name="adj"/>
            </a:avLst>
          </a:prstGeom>
          <a:solidFill>
            <a:schemeClr val="lt1"/>
          </a:solidFill>
          <a:ln cap="flat" cmpd="sng" w="25400">
            <a:solidFill>
              <a:schemeClr val="accen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327" name="Google Shape;327;p83"/>
          <p:cNvSpPr txBox="1"/>
          <p:nvPr/>
        </p:nvSpPr>
        <p:spPr>
          <a:xfrm>
            <a:off x="440867" y="359343"/>
            <a:ext cx="7770600" cy="437100"/>
          </a:xfrm>
          <a:prstGeom prst="rect">
            <a:avLst/>
          </a:prstGeom>
          <a:noFill/>
          <a:ln>
            <a:noFill/>
          </a:ln>
        </p:spPr>
        <p:txBody>
          <a:bodyPr anchorCtr="0" anchor="b" bIns="0" lIns="0" spcFirstLastPara="1" rIns="0" wrap="square" tIns="0">
            <a:noAutofit/>
          </a:bodyPr>
          <a:lstStyle/>
          <a:p>
            <a:pPr indent="0" lvl="0" marL="0" marR="0" rtl="0" algn="l">
              <a:lnSpc>
                <a:spcPct val="90000"/>
              </a:lnSpc>
              <a:spcBef>
                <a:spcPts val="0"/>
              </a:spcBef>
              <a:spcAft>
                <a:spcPts val="0"/>
              </a:spcAft>
              <a:buNone/>
            </a:pPr>
            <a:r>
              <a:rPr b="1" i="0" lang="zh-CN" sz="3200" u="none" cap="none" strike="noStrike">
                <a:solidFill>
                  <a:schemeClr val="dk1"/>
                </a:solidFill>
                <a:latin typeface="Arial"/>
                <a:ea typeface="Arial"/>
                <a:cs typeface="Arial"/>
                <a:sym typeface="Arial"/>
              </a:rPr>
              <a:t>Demystifying</a:t>
            </a:r>
            <a:r>
              <a:rPr b="1" i="0" lang="zh-CN" sz="3200" u="none" cap="none" strike="noStrike">
                <a:solidFill>
                  <a:schemeClr val="dk1"/>
                </a:solidFill>
                <a:latin typeface="Arial"/>
                <a:ea typeface="Arial"/>
                <a:cs typeface="Arial"/>
                <a:sym typeface="Arial"/>
              </a:rPr>
              <a:t> Parameter </a:t>
            </a:r>
            <a:r>
              <a:rPr b="1" i="0" lang="zh-CN" sz="3200" u="none" cap="none" strike="noStrike">
                <a:solidFill>
                  <a:schemeClr val="dk1"/>
                </a:solidFill>
                <a:latin typeface="Arial"/>
                <a:ea typeface="Arial"/>
                <a:cs typeface="Arial"/>
                <a:sym typeface="Arial"/>
              </a:rPr>
              <a:t>Passing</a:t>
            </a:r>
            <a:endParaRPr b="1" i="0" sz="3200" u="none" cap="none" strike="noStrike">
              <a:solidFill>
                <a:schemeClr val="dk1"/>
              </a:solidFill>
              <a:latin typeface="Inter Tight Medium"/>
              <a:ea typeface="Inter Tight Medium"/>
              <a:cs typeface="Inter Tight Medium"/>
              <a:sym typeface="Inter Tight Medium"/>
            </a:endParaRPr>
          </a:p>
        </p:txBody>
      </p:sp>
      <p:sp>
        <p:nvSpPr>
          <p:cNvPr id="328" name="Google Shape;328;p83"/>
          <p:cNvSpPr/>
          <p:nvPr/>
        </p:nvSpPr>
        <p:spPr>
          <a:xfrm>
            <a:off x="1011218" y="1859766"/>
            <a:ext cx="1100791" cy="499110"/>
          </a:xfrm>
          <a:prstGeom prst="plaque">
            <a:avLst>
              <a:gd fmla="val 16667" name="adj"/>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zh-CN" sz="1200" u="none" cap="none" strike="noStrike">
                <a:solidFill>
                  <a:schemeClr val="lt1"/>
                </a:solidFill>
                <a:latin typeface="Arial"/>
                <a:ea typeface="Arial"/>
                <a:cs typeface="Arial"/>
                <a:sym typeface="Arial"/>
              </a:rPr>
              <a:t>Pass-by-value</a:t>
            </a:r>
            <a:endParaRPr b="1" i="0" sz="1200" u="none" cap="none" strike="noStrike">
              <a:solidFill>
                <a:schemeClr val="lt1"/>
              </a:solidFill>
              <a:latin typeface="Arial"/>
              <a:ea typeface="Arial"/>
              <a:cs typeface="Arial"/>
              <a:sym typeface="Arial"/>
            </a:endParaRPr>
          </a:p>
        </p:txBody>
      </p:sp>
      <p:sp>
        <p:nvSpPr>
          <p:cNvPr id="329" name="Google Shape;329;p83"/>
          <p:cNvSpPr/>
          <p:nvPr/>
        </p:nvSpPr>
        <p:spPr>
          <a:xfrm>
            <a:off x="3474262" y="1838438"/>
            <a:ext cx="1086979" cy="590550"/>
          </a:xfrm>
          <a:prstGeom prst="plaque">
            <a:avLst>
              <a:gd fmla="val 16667" name="adj"/>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zh-CN" sz="1200" u="none" cap="none" strike="noStrike">
                <a:solidFill>
                  <a:schemeClr val="lt1"/>
                </a:solidFill>
                <a:latin typeface="Arial"/>
                <a:ea typeface="Arial"/>
                <a:cs typeface="Arial"/>
                <a:sym typeface="Arial"/>
              </a:rPr>
              <a:t>Pass-by-reference</a:t>
            </a:r>
            <a:endParaRPr b="0" i="0" sz="1200" u="none" cap="none" strike="noStrike">
              <a:solidFill>
                <a:schemeClr val="lt1"/>
              </a:solidFill>
              <a:latin typeface="Times New Roman"/>
              <a:ea typeface="Times New Roman"/>
              <a:cs typeface="Times New Roman"/>
              <a:sym typeface="Times New Roman"/>
            </a:endParaRPr>
          </a:p>
        </p:txBody>
      </p:sp>
      <p:sp>
        <p:nvSpPr>
          <p:cNvPr id="330" name="Google Shape;330;p83"/>
          <p:cNvSpPr/>
          <p:nvPr/>
        </p:nvSpPr>
        <p:spPr>
          <a:xfrm>
            <a:off x="2113983" y="1203548"/>
            <a:ext cx="1360738" cy="571463"/>
          </a:xfrm>
          <a:prstGeom prst="plaque">
            <a:avLst>
              <a:gd fmla="val 16667" name="adj"/>
            </a:avLst>
          </a:pr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zh-CN" sz="1200" u="none" cap="none" strike="noStrike">
                <a:solidFill>
                  <a:schemeClr val="lt1"/>
                </a:solidFill>
                <a:latin typeface="Arial"/>
                <a:ea typeface="Arial"/>
                <a:cs typeface="Arial"/>
                <a:sym typeface="Arial"/>
              </a:rPr>
              <a:t>Pass-by-mutable-reference</a:t>
            </a:r>
            <a:endParaRPr b="0" i="0" sz="1200" u="none" cap="none" strike="noStrike">
              <a:solidFill>
                <a:schemeClr val="lt1"/>
              </a:solidFill>
              <a:latin typeface="Times New Roman"/>
              <a:ea typeface="Times New Roman"/>
              <a:cs typeface="Times New Roman"/>
              <a:sym typeface="Times New Roman"/>
            </a:endParaRPr>
          </a:p>
        </p:txBody>
      </p:sp>
      <p:cxnSp>
        <p:nvCxnSpPr>
          <p:cNvPr id="331" name="Google Shape;331;p83"/>
          <p:cNvCxnSpPr>
            <a:stCxn id="328" idx="2"/>
          </p:cNvCxnSpPr>
          <p:nvPr/>
        </p:nvCxnSpPr>
        <p:spPr>
          <a:xfrm flipH="1" rot="-5400000">
            <a:off x="1298664" y="2621826"/>
            <a:ext cx="922200" cy="396300"/>
          </a:xfrm>
          <a:prstGeom prst="bentConnector3">
            <a:avLst>
              <a:gd fmla="val 50000" name="adj1"/>
            </a:avLst>
          </a:prstGeom>
          <a:noFill/>
          <a:ln cap="flat" cmpd="sng" w="12700">
            <a:solidFill>
              <a:schemeClr val="dk1"/>
            </a:solidFill>
            <a:prstDash val="solid"/>
            <a:round/>
            <a:headEnd len="sm" w="sm" type="none"/>
            <a:tailEnd len="med" w="med" type="stealth"/>
          </a:ln>
        </p:spPr>
      </p:cxnSp>
      <p:cxnSp>
        <p:nvCxnSpPr>
          <p:cNvPr id="332" name="Google Shape;332;p83"/>
          <p:cNvCxnSpPr/>
          <p:nvPr/>
        </p:nvCxnSpPr>
        <p:spPr>
          <a:xfrm flipH="1" rot="-5400000">
            <a:off x="1924324" y="2537461"/>
            <a:ext cx="1527600" cy="2700"/>
          </a:xfrm>
          <a:prstGeom prst="bentConnector3">
            <a:avLst>
              <a:gd fmla="val 50000" name="adj1"/>
            </a:avLst>
          </a:prstGeom>
          <a:noFill/>
          <a:ln cap="flat" cmpd="sng" w="12700">
            <a:solidFill>
              <a:schemeClr val="dk1"/>
            </a:solidFill>
            <a:prstDash val="solid"/>
            <a:round/>
            <a:headEnd len="sm" w="sm" type="none"/>
            <a:tailEnd len="med" w="med" type="stealth"/>
          </a:ln>
        </p:spPr>
      </p:cxnSp>
      <p:cxnSp>
        <p:nvCxnSpPr>
          <p:cNvPr id="333" name="Google Shape;333;p83"/>
          <p:cNvCxnSpPr>
            <a:stCxn id="329" idx="2"/>
          </p:cNvCxnSpPr>
          <p:nvPr/>
        </p:nvCxnSpPr>
        <p:spPr>
          <a:xfrm rot="5400000">
            <a:off x="3158852" y="2432888"/>
            <a:ext cx="862800" cy="855000"/>
          </a:xfrm>
          <a:prstGeom prst="bentConnector3">
            <a:avLst>
              <a:gd fmla="val 50003" name="adj1"/>
            </a:avLst>
          </a:prstGeom>
          <a:noFill/>
          <a:ln cap="flat" cmpd="sng" w="12700">
            <a:solidFill>
              <a:schemeClr val="dk1"/>
            </a:solidFill>
            <a:prstDash val="solid"/>
            <a:round/>
            <a:headEnd len="sm" w="sm" type="none"/>
            <a:tailEnd len="med" w="med" type="stealth"/>
          </a:ln>
        </p:spPr>
      </p:cxnSp>
      <p:pic>
        <p:nvPicPr>
          <p:cNvPr descr="http://t1.baidu.com/it/u=1981911566,687519535&amp;fm=23&amp;gp=0.jpg" id="334" name="Google Shape;334;p83"/>
          <p:cNvPicPr preferRelativeResize="0"/>
          <p:nvPr/>
        </p:nvPicPr>
        <p:blipFill rotWithShape="1">
          <a:blip r:embed="rId3">
            <a:alphaModFix/>
          </a:blip>
          <a:srcRect b="0" l="0" r="0" t="0"/>
          <a:stretch/>
        </p:blipFill>
        <p:spPr>
          <a:xfrm>
            <a:off x="1832535" y="3385279"/>
            <a:ext cx="1481666" cy="1041400"/>
          </a:xfrm>
          <a:prstGeom prst="rect">
            <a:avLst/>
          </a:prstGeom>
          <a:noFill/>
          <a:ln>
            <a:noFill/>
          </a:ln>
        </p:spPr>
      </p:pic>
      <p:pic>
        <p:nvPicPr>
          <p:cNvPr id="335" name="Google Shape;335;p83"/>
          <p:cNvPicPr preferRelativeResize="0"/>
          <p:nvPr/>
        </p:nvPicPr>
        <p:blipFill rotWithShape="1">
          <a:blip r:embed="rId4">
            <a:alphaModFix/>
          </a:blip>
          <a:srcRect b="0" l="0" r="0" t="0"/>
          <a:stretch/>
        </p:blipFill>
        <p:spPr>
          <a:xfrm>
            <a:off x="5493003" y="3667746"/>
            <a:ext cx="556528" cy="474585"/>
          </a:xfrm>
          <a:prstGeom prst="rect">
            <a:avLst/>
          </a:prstGeom>
          <a:noFill/>
          <a:ln>
            <a:noFill/>
          </a:ln>
        </p:spPr>
      </p:pic>
      <p:cxnSp>
        <p:nvCxnSpPr>
          <p:cNvPr id="336" name="Google Shape;336;p83"/>
          <p:cNvCxnSpPr/>
          <p:nvPr/>
        </p:nvCxnSpPr>
        <p:spPr>
          <a:xfrm flipH="1" rot="10800000">
            <a:off x="3691805" y="3905039"/>
            <a:ext cx="1413924" cy="1153"/>
          </a:xfrm>
          <a:prstGeom prst="straightConnector1">
            <a:avLst/>
          </a:prstGeom>
          <a:noFill/>
          <a:ln cap="flat" cmpd="sng" w="25400">
            <a:solidFill>
              <a:schemeClr val="accent1"/>
            </a:solidFill>
            <a:prstDash val="solid"/>
            <a:round/>
            <a:headEnd len="sm" w="sm" type="none"/>
            <a:tailEnd len="med" w="med" type="stealth"/>
          </a:ln>
          <a:effectLst>
            <a:outerShdw blurRad="40000" rotWithShape="0" dir="5400000" dist="20000">
              <a:srgbClr val="000000">
                <a:alpha val="37647"/>
              </a:srgbClr>
            </a:outerShdw>
          </a:effectLst>
        </p:spPr>
      </p:cxnSp>
      <p:sp>
        <p:nvSpPr>
          <p:cNvPr id="337" name="Google Shape;337;p83"/>
          <p:cNvSpPr txBox="1"/>
          <p:nvPr/>
        </p:nvSpPr>
        <p:spPr>
          <a:xfrm>
            <a:off x="3613176" y="3448531"/>
            <a:ext cx="1476164"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zh-CN" sz="1600" u="none" cap="none" strike="noStrike">
                <a:solidFill>
                  <a:srgbClr val="000000"/>
                </a:solidFill>
                <a:latin typeface="Arial"/>
                <a:ea typeface="Arial"/>
                <a:cs typeface="Arial"/>
                <a:sym typeface="Arial"/>
              </a:rPr>
              <a:t>Execution</a:t>
            </a:r>
            <a:endParaRPr b="0" i="0" sz="1600" u="none" cap="none" strike="noStrike">
              <a:solidFill>
                <a:srgbClr val="000000"/>
              </a:solidFill>
              <a:latin typeface="Arial"/>
              <a:ea typeface="Arial"/>
              <a:cs typeface="Arial"/>
              <a:sym typeface="Arial"/>
            </a:endParaRPr>
          </a:p>
        </p:txBody>
      </p:sp>
      <p:sp>
        <p:nvSpPr>
          <p:cNvPr id="338" name="Google Shape;338;p83"/>
          <p:cNvSpPr/>
          <p:nvPr/>
        </p:nvSpPr>
        <p:spPr>
          <a:xfrm>
            <a:off x="1043492" y="3106831"/>
            <a:ext cx="5529430" cy="1432896"/>
          </a:xfrm>
          <a:prstGeom prst="rect">
            <a:avLst/>
          </a:prstGeom>
          <a:noFill/>
          <a:ln cap="flat" cmpd="sng" w="25400">
            <a:solidFill>
              <a:srgbClr val="FFC000"/>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1400" u="none" cap="none" strike="noStrike">
              <a:solidFill>
                <a:schemeClr val="lt1"/>
              </a:solidFill>
              <a:latin typeface="Arial"/>
              <a:ea typeface="Arial"/>
              <a:cs typeface="Arial"/>
              <a:sym typeface="Arial"/>
            </a:endParaRPr>
          </a:p>
        </p:txBody>
      </p:sp>
      <p:sp>
        <p:nvSpPr>
          <p:cNvPr id="339" name="Google Shape;339;p83"/>
          <p:cNvSpPr txBox="1"/>
          <p:nvPr/>
        </p:nvSpPr>
        <p:spPr>
          <a:xfrm>
            <a:off x="5507611" y="2923081"/>
            <a:ext cx="1388040" cy="338554"/>
          </a:xfrm>
          <a:prstGeom prst="rect">
            <a:avLst/>
          </a:prstGeom>
          <a:gradFill>
            <a:gsLst>
              <a:gs pos="0">
                <a:srgbClr val="FFFFFF"/>
              </a:gs>
              <a:gs pos="100000">
                <a:srgbClr val="80CAFC"/>
              </a:gs>
            </a:gsLst>
            <a:lin ang="5400012" scaled="0"/>
          </a:gra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1" lang="zh-CN" sz="1600" u="none" cap="none" strike="noStrike">
                <a:solidFill>
                  <a:srgbClr val="FF00FF"/>
                </a:solidFill>
                <a:latin typeface="Arial"/>
                <a:ea typeface="Arial"/>
                <a:cs typeface="Arial"/>
                <a:sym typeface="Arial"/>
              </a:rPr>
              <a:t>FUNCTION</a:t>
            </a:r>
            <a:endParaRPr b="1" i="1" sz="1600" u="none" cap="none" strike="noStrike">
              <a:solidFill>
                <a:srgbClr val="FF00FF"/>
              </a:solidFill>
              <a:latin typeface="Arial"/>
              <a:ea typeface="Arial"/>
              <a:cs typeface="Arial"/>
              <a:sym typeface="Arial"/>
            </a:endParaRPr>
          </a:p>
        </p:txBody>
      </p:sp>
      <p:sp>
        <p:nvSpPr>
          <p:cNvPr id="340" name="Google Shape;340;p83"/>
          <p:cNvSpPr/>
          <p:nvPr/>
        </p:nvSpPr>
        <p:spPr>
          <a:xfrm>
            <a:off x="916193" y="1075765"/>
            <a:ext cx="4172100" cy="1613700"/>
          </a:xfrm>
          <a:prstGeom prst="rect">
            <a:avLst/>
          </a:prstGeom>
          <a:noFill/>
          <a:ln cap="flat" cmpd="sng" w="25400">
            <a:solidFill>
              <a:srgbClr val="FFC000"/>
            </a:solidFill>
            <a:prstDash val="dash"/>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1400" u="none" cap="none" strike="noStrike">
              <a:solidFill>
                <a:schemeClr val="lt1"/>
              </a:solidFill>
              <a:latin typeface="Arial"/>
              <a:ea typeface="Arial"/>
              <a:cs typeface="Arial"/>
              <a:sym typeface="Arial"/>
            </a:endParaRPr>
          </a:p>
        </p:txBody>
      </p:sp>
      <p:sp>
        <p:nvSpPr>
          <p:cNvPr id="341" name="Google Shape;341;p83"/>
          <p:cNvSpPr txBox="1"/>
          <p:nvPr/>
        </p:nvSpPr>
        <p:spPr>
          <a:xfrm>
            <a:off x="3818965" y="966981"/>
            <a:ext cx="1818000" cy="338700"/>
          </a:xfrm>
          <a:prstGeom prst="rect">
            <a:avLst/>
          </a:prstGeom>
          <a:gradFill>
            <a:gsLst>
              <a:gs pos="0">
                <a:srgbClr val="FFFFFF"/>
              </a:gs>
              <a:gs pos="100000">
                <a:srgbClr val="80CAFC"/>
              </a:gs>
            </a:gsLst>
            <a:lin ang="5400012" scaled="0"/>
          </a:gra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1" lang="zh-CN" sz="1600" u="none" cap="none" strike="noStrike">
                <a:solidFill>
                  <a:srgbClr val="FF00FF"/>
                </a:solidFill>
                <a:latin typeface="Arial"/>
                <a:ea typeface="Arial"/>
                <a:cs typeface="Arial"/>
                <a:sym typeface="Arial"/>
              </a:rPr>
              <a:t>PARAMETERS</a:t>
            </a:r>
            <a:endParaRPr b="1" i="1" sz="1600" u="none" cap="none" strike="noStrike">
              <a:solidFill>
                <a:srgbClr val="FF00FF"/>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84"/>
          <p:cNvSpPr txBox="1"/>
          <p:nvPr/>
        </p:nvSpPr>
        <p:spPr>
          <a:xfrm>
            <a:off x="440867" y="359343"/>
            <a:ext cx="7770600" cy="437100"/>
          </a:xfrm>
          <a:prstGeom prst="rect">
            <a:avLst/>
          </a:prstGeom>
          <a:noFill/>
          <a:ln>
            <a:noFill/>
          </a:ln>
        </p:spPr>
        <p:txBody>
          <a:bodyPr anchorCtr="0" anchor="b" bIns="0" lIns="0" spcFirstLastPara="1" rIns="0" wrap="square" tIns="0">
            <a:noAutofit/>
          </a:bodyPr>
          <a:lstStyle/>
          <a:p>
            <a:pPr indent="0" lvl="0" marL="0" marR="0" rtl="0" algn="l">
              <a:lnSpc>
                <a:spcPct val="90000"/>
              </a:lnSpc>
              <a:spcBef>
                <a:spcPts val="0"/>
              </a:spcBef>
              <a:spcAft>
                <a:spcPts val="0"/>
              </a:spcAft>
              <a:buNone/>
            </a:pPr>
            <a:r>
              <a:rPr b="1" i="0" lang="zh-CN" sz="3200" u="none" cap="none" strike="noStrike">
                <a:solidFill>
                  <a:srgbClr val="000000"/>
                </a:solidFill>
                <a:latin typeface="Arial"/>
                <a:ea typeface="Arial"/>
                <a:cs typeface="Arial"/>
                <a:sym typeface="Arial"/>
              </a:rPr>
              <a:t>Pass by Value</a:t>
            </a:r>
            <a:endParaRPr b="1" i="0" sz="3200" u="none" cap="none" strike="noStrike">
              <a:solidFill>
                <a:schemeClr val="dk1"/>
              </a:solidFill>
              <a:latin typeface="Inter Tight Medium"/>
              <a:ea typeface="Inter Tight Medium"/>
              <a:cs typeface="Inter Tight Medium"/>
              <a:sym typeface="Inter Tight Medium"/>
            </a:endParaRPr>
          </a:p>
        </p:txBody>
      </p:sp>
      <p:pic>
        <p:nvPicPr>
          <p:cNvPr id="348" name="Google Shape;348;p84"/>
          <p:cNvPicPr preferRelativeResize="0"/>
          <p:nvPr/>
        </p:nvPicPr>
        <p:blipFill rotWithShape="1">
          <a:blip r:embed="rId3">
            <a:alphaModFix/>
          </a:blip>
          <a:srcRect b="0" l="0" r="0" t="0"/>
          <a:stretch/>
        </p:blipFill>
        <p:spPr>
          <a:xfrm>
            <a:off x="398032" y="1608829"/>
            <a:ext cx="7772400" cy="124587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85"/>
          <p:cNvSpPr txBox="1"/>
          <p:nvPr/>
        </p:nvSpPr>
        <p:spPr>
          <a:xfrm>
            <a:off x="440867" y="359343"/>
            <a:ext cx="7770600" cy="437100"/>
          </a:xfrm>
          <a:prstGeom prst="rect">
            <a:avLst/>
          </a:prstGeom>
          <a:noFill/>
          <a:ln>
            <a:noFill/>
          </a:ln>
        </p:spPr>
        <p:txBody>
          <a:bodyPr anchorCtr="0" anchor="b" bIns="0" lIns="0" spcFirstLastPara="1" rIns="0" wrap="square" tIns="0">
            <a:noAutofit/>
          </a:bodyPr>
          <a:lstStyle/>
          <a:p>
            <a:pPr indent="0" lvl="0" marL="0" marR="0" rtl="0" algn="l">
              <a:lnSpc>
                <a:spcPct val="90000"/>
              </a:lnSpc>
              <a:spcBef>
                <a:spcPts val="0"/>
              </a:spcBef>
              <a:spcAft>
                <a:spcPts val="0"/>
              </a:spcAft>
              <a:buNone/>
            </a:pPr>
            <a:r>
              <a:rPr b="1" i="0" lang="zh-CN" sz="3200" u="none" cap="none" strike="noStrike">
                <a:solidFill>
                  <a:srgbClr val="000000"/>
                </a:solidFill>
                <a:latin typeface="Arial"/>
                <a:ea typeface="Arial"/>
                <a:cs typeface="Arial"/>
                <a:sym typeface="Arial"/>
              </a:rPr>
              <a:t>Pass by Reference</a:t>
            </a:r>
            <a:endParaRPr b="1" i="0" sz="3200" u="none" cap="none" strike="noStrike">
              <a:solidFill>
                <a:schemeClr val="dk1"/>
              </a:solidFill>
              <a:latin typeface="Inter Tight Medium"/>
              <a:ea typeface="Inter Tight Medium"/>
              <a:cs typeface="Inter Tight Medium"/>
              <a:sym typeface="Inter Tight Medium"/>
            </a:endParaRPr>
          </a:p>
        </p:txBody>
      </p:sp>
      <p:pic>
        <p:nvPicPr>
          <p:cNvPr id="355" name="Google Shape;355;p85"/>
          <p:cNvPicPr preferRelativeResize="0"/>
          <p:nvPr/>
        </p:nvPicPr>
        <p:blipFill>
          <a:blip r:embed="rId4">
            <a:alphaModFix/>
          </a:blip>
          <a:stretch>
            <a:fillRect/>
          </a:stretch>
        </p:blipFill>
        <p:spPr>
          <a:xfrm>
            <a:off x="152400" y="948843"/>
            <a:ext cx="8839201" cy="391166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86"/>
          <p:cNvSpPr txBox="1"/>
          <p:nvPr/>
        </p:nvSpPr>
        <p:spPr>
          <a:xfrm>
            <a:off x="440867" y="359343"/>
            <a:ext cx="7770600" cy="437100"/>
          </a:xfrm>
          <a:prstGeom prst="rect">
            <a:avLst/>
          </a:prstGeom>
          <a:noFill/>
          <a:ln>
            <a:noFill/>
          </a:ln>
        </p:spPr>
        <p:txBody>
          <a:bodyPr anchorCtr="0" anchor="b" bIns="0" lIns="0" spcFirstLastPara="1" rIns="0" wrap="square" tIns="0">
            <a:noAutofit/>
          </a:bodyPr>
          <a:lstStyle/>
          <a:p>
            <a:pPr indent="0" lvl="0" marL="0" marR="0" rtl="0" algn="l">
              <a:lnSpc>
                <a:spcPct val="90000"/>
              </a:lnSpc>
              <a:spcBef>
                <a:spcPts val="0"/>
              </a:spcBef>
              <a:spcAft>
                <a:spcPts val="0"/>
              </a:spcAft>
              <a:buNone/>
            </a:pPr>
            <a:r>
              <a:rPr b="1" i="0" lang="zh-CN" sz="3200" u="none" cap="none" strike="noStrike">
                <a:solidFill>
                  <a:srgbClr val="000000"/>
                </a:solidFill>
                <a:latin typeface="Arial"/>
                <a:ea typeface="Arial"/>
                <a:cs typeface="Arial"/>
                <a:sym typeface="Arial"/>
              </a:rPr>
              <a:t>Pass by Mutable Reference</a:t>
            </a:r>
            <a:endParaRPr b="1" i="0" sz="3200" u="none" cap="none" strike="noStrike">
              <a:solidFill>
                <a:schemeClr val="dk1"/>
              </a:solidFill>
              <a:latin typeface="Inter Tight Medium"/>
              <a:ea typeface="Inter Tight Medium"/>
              <a:cs typeface="Inter Tight Medium"/>
              <a:sym typeface="Inter Tight Medium"/>
            </a:endParaRPr>
          </a:p>
        </p:txBody>
      </p:sp>
      <p:pic>
        <p:nvPicPr>
          <p:cNvPr id="362" name="Google Shape;362;p86"/>
          <p:cNvPicPr preferRelativeResize="0"/>
          <p:nvPr/>
        </p:nvPicPr>
        <p:blipFill rotWithShape="1">
          <a:blip r:embed="rId3">
            <a:alphaModFix/>
          </a:blip>
          <a:srcRect b="0" l="0" r="0" t="0"/>
          <a:stretch/>
        </p:blipFill>
        <p:spPr>
          <a:xfrm>
            <a:off x="666974" y="1438107"/>
            <a:ext cx="7566660" cy="130873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87"/>
          <p:cNvSpPr txBox="1"/>
          <p:nvPr>
            <p:ph type="ctrTitle"/>
          </p:nvPr>
        </p:nvSpPr>
        <p:spPr>
          <a:xfrm>
            <a:off x="991062" y="1811987"/>
            <a:ext cx="6774600" cy="1563600"/>
          </a:xfrm>
          <a:prstGeom prst="rect">
            <a:avLst/>
          </a:prstGeom>
          <a:noFill/>
          <a:ln>
            <a:noFill/>
          </a:ln>
        </p:spPr>
        <p:txBody>
          <a:bodyPr anchorCtr="0" anchor="ctr" bIns="0" lIns="0" spcFirstLastPara="1" rIns="0" wrap="square" tIns="0">
            <a:noAutofit/>
          </a:bodyPr>
          <a:lstStyle/>
          <a:p>
            <a:pPr indent="0" lvl="0" marL="0" rtl="0" algn="ctr">
              <a:lnSpc>
                <a:spcPct val="85000"/>
              </a:lnSpc>
              <a:spcBef>
                <a:spcPts val="0"/>
              </a:spcBef>
              <a:spcAft>
                <a:spcPts val="0"/>
              </a:spcAft>
              <a:buClr>
                <a:schemeClr val="lt1"/>
              </a:buClr>
              <a:buSzPts val="4800"/>
              <a:buNone/>
            </a:pPr>
            <a:r>
              <a:rPr b="1" lang="zh-CN"/>
              <a:t>Object Deletion and Struct Unpacking</a:t>
            </a:r>
            <a:br>
              <a:rPr lang="zh-CN"/>
            </a:br>
            <a:br>
              <a:rPr lang="zh-CN"/>
            </a:br>
            <a:endParaRPr/>
          </a:p>
        </p:txBody>
      </p:sp>
    </p:spTree>
  </p:cSld>
  <p:clrMapOvr>
    <a:masterClrMapping/>
  </p:clrMapOvr>
</p:sld>
</file>

<file path=ppt/theme/theme1.xml><?xml version="1.0" encoding="utf-8"?>
<a:theme xmlns:a="http://schemas.openxmlformats.org/drawingml/2006/main" xmlns:r="http://schemas.openxmlformats.org/officeDocument/2006/relationships" name="Sui Template 2023">
  <a:themeElements>
    <a:clrScheme name="SUI">
      <a:dk1>
        <a:srgbClr val="011829"/>
      </a:dk1>
      <a:lt1>
        <a:srgbClr val="FFFFFF"/>
      </a:lt1>
      <a:dk2>
        <a:srgbClr val="EAF7FF"/>
      </a:dk2>
      <a:lt2>
        <a:srgbClr val="91A3B1"/>
      </a:lt2>
      <a:accent1>
        <a:srgbClr val="4CA3FF"/>
      </a:accent1>
      <a:accent2>
        <a:srgbClr val="C0E6FF"/>
      </a:accent2>
      <a:accent3>
        <a:srgbClr val="E0F2FF"/>
      </a:accent3>
      <a:accent4>
        <a:srgbClr val="4CA3FF"/>
      </a:accent4>
      <a:accent5>
        <a:srgbClr val="4CA3FF"/>
      </a:accent5>
      <a:accent6>
        <a:srgbClr val="4CA3FF"/>
      </a:accent6>
      <a:hlink>
        <a:srgbClr val="4CA3FF"/>
      </a:hlink>
      <a:folHlink>
        <a:srgbClr val="00F9F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